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</p:sldMasterIdLst>
  <p:notesMasterIdLst>
    <p:notesMasterId r:id="rId53"/>
  </p:notesMasterIdLst>
  <p:handoutMasterIdLst>
    <p:handoutMasterId r:id="rId54"/>
  </p:handoutMasterIdLst>
  <p:sldIdLst>
    <p:sldId id="256" r:id="rId7"/>
    <p:sldId id="298" r:id="rId8"/>
    <p:sldId id="299" r:id="rId9"/>
    <p:sldId id="300" r:id="rId10"/>
    <p:sldId id="260" r:id="rId11"/>
    <p:sldId id="303" r:id="rId12"/>
    <p:sldId id="301" r:id="rId13"/>
    <p:sldId id="304" r:id="rId14"/>
    <p:sldId id="306" r:id="rId15"/>
    <p:sldId id="262" r:id="rId16"/>
    <p:sldId id="310" r:id="rId17"/>
    <p:sldId id="287" r:id="rId18"/>
    <p:sldId id="313" r:id="rId19"/>
    <p:sldId id="314" r:id="rId20"/>
    <p:sldId id="315" r:id="rId21"/>
    <p:sldId id="316" r:id="rId22"/>
    <p:sldId id="317" r:id="rId23"/>
    <p:sldId id="321" r:id="rId24"/>
    <p:sldId id="322" r:id="rId25"/>
    <p:sldId id="323" r:id="rId26"/>
    <p:sldId id="324" r:id="rId27"/>
    <p:sldId id="264" r:id="rId28"/>
    <p:sldId id="326" r:id="rId29"/>
    <p:sldId id="265" r:id="rId30"/>
    <p:sldId id="291" r:id="rId31"/>
    <p:sldId id="292" r:id="rId32"/>
    <p:sldId id="327" r:id="rId33"/>
    <p:sldId id="328" r:id="rId34"/>
    <p:sldId id="329" r:id="rId35"/>
    <p:sldId id="330" r:id="rId36"/>
    <p:sldId id="332" r:id="rId37"/>
    <p:sldId id="335" r:id="rId38"/>
    <p:sldId id="336" r:id="rId39"/>
    <p:sldId id="337" r:id="rId40"/>
    <p:sldId id="339" r:id="rId41"/>
    <p:sldId id="285" r:id="rId42"/>
    <p:sldId id="266" r:id="rId43"/>
    <p:sldId id="293" r:id="rId44"/>
    <p:sldId id="294" r:id="rId45"/>
    <p:sldId id="267" r:id="rId46"/>
    <p:sldId id="340" r:id="rId47"/>
    <p:sldId id="341" r:id="rId48"/>
    <p:sldId id="342" r:id="rId49"/>
    <p:sldId id="343" r:id="rId50"/>
    <p:sldId id="344" r:id="rId51"/>
    <p:sldId id="268" r:id="rId5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E800"/>
    <a:srgbClr val="FF9900"/>
    <a:srgbClr val="829600"/>
    <a:srgbClr val="F1F4F5"/>
    <a:srgbClr val="EEF1F2"/>
    <a:srgbClr val="E5E9EB"/>
    <a:srgbClr val="009E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542" autoAdjust="0"/>
  </p:normalViewPr>
  <p:slideViewPr>
    <p:cSldViewPr snapToGrid="0">
      <p:cViewPr>
        <p:scale>
          <a:sx n="80" d="100"/>
          <a:sy n="80" d="100"/>
        </p:scale>
        <p:origin x="-1086" y="-78"/>
      </p:cViewPr>
      <p:guideLst>
        <p:guide orient="horz" pos="3982"/>
        <p:guide orient="horz" pos="1026"/>
        <p:guide orient="horz" pos="2478"/>
        <p:guide orient="horz" pos="1720"/>
        <p:guide orient="horz" pos="334"/>
        <p:guide orient="horz" pos="4078"/>
        <p:guide orient="horz" pos="244"/>
        <p:guide pos="5012"/>
        <p:guide pos="295"/>
        <p:guide pos="2653"/>
        <p:guide pos="54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1AAAA2-6A7B-44E1-AC1A-428B5F78E8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BD1580-360A-41B8-BAA2-99514DE1740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D1580-360A-41B8-BAA2-99514DE1740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C30AE-3071-41C4-9EDC-6FCDACA81A25}" type="slidenum">
              <a:rPr lang="es-ES" smtClean="0">
                <a:latin typeface="Times"/>
              </a:rPr>
              <a:pPr/>
              <a:t>20</a:t>
            </a:fld>
            <a:endParaRPr lang="es-ES" smtClean="0">
              <a:latin typeface="Time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/>
          <a:lstStyle/>
          <a:p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BCBA5C6-0E38-4F69-A39D-D23547EC19BF}" type="slidenum">
              <a:rPr lang="es-ES" sz="1200">
                <a:latin typeface="+mn-lt"/>
                <a:ea typeface="ＭＳ Ｐゴシック" pitchFamily="-120" charset="-128"/>
                <a:cs typeface="ＭＳ Ｐゴシック" pitchFamily="-120" charset="-128"/>
              </a:rPr>
              <a:pPr algn="r">
                <a:defRPr/>
              </a:pPr>
              <a:t>31</a:t>
            </a:fld>
            <a:endParaRPr lang="es-ES" sz="1200">
              <a:latin typeface="+mn-lt"/>
              <a:ea typeface="ＭＳ Ｐゴシック" pitchFamily="-120" charset="-128"/>
              <a:cs typeface="ＭＳ Ｐゴシック" pitchFamily="-120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C1FF3C-5B75-4F59-BD69-BECF9BFF0BAE}" type="slidenum">
              <a:rPr lang="de-DE" sz="1200">
                <a:latin typeface="+mn-lt"/>
                <a:ea typeface="ＭＳ Ｐゴシック" pitchFamily="-120" charset="-128"/>
                <a:cs typeface="ＭＳ Ｐゴシック" pitchFamily="-120" charset="-128"/>
              </a:rPr>
              <a:pPr algn="r">
                <a:defRPr/>
              </a:pPr>
              <a:t>32</a:t>
            </a:fld>
            <a:endParaRPr lang="de-DE" sz="1200">
              <a:latin typeface="+mn-lt"/>
              <a:ea typeface="ＭＳ Ｐゴシック" pitchFamily="-120" charset="-128"/>
              <a:cs typeface="ＭＳ Ｐゴシック" pitchFamily="-120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7FEF6E-415B-454B-A7D0-0CEBE2E7201D}" type="slidenum">
              <a:rPr lang="de-DE" sz="1200">
                <a:latin typeface="Arial" pitchFamily="34" charset="0"/>
              </a:rPr>
              <a:pPr algn="r"/>
              <a:t>35</a:t>
            </a:fld>
            <a:endParaRPr lang="de-DE" sz="120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</p:spPr>
        <p:txBody>
          <a:bodyPr/>
          <a:lstStyle/>
          <a:p>
            <a:pPr marL="228600" indent="-228600" eaLnBrk="1" hangingPunct="1"/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F52E7-2782-48BC-941B-EF8570F34A5E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8397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397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94D99A-9A20-4CB7-922F-8783238D1071}" type="slidenum">
              <a:rPr lang="fr-FR" sz="1200"/>
              <a:pPr algn="r"/>
              <a:t>39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612A2-94E2-480C-A146-1A27E44B7C8D}" type="slidenum">
              <a:rPr lang="es-ES" smtClean="0">
                <a:latin typeface="Times"/>
              </a:rPr>
              <a:pPr/>
              <a:t>13</a:t>
            </a:fld>
            <a:endParaRPr lang="es-ES" smtClean="0">
              <a:latin typeface="Time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/>
          <a:lstStyle/>
          <a:p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58229-C69B-4D38-8216-5811599C4700}" type="slidenum">
              <a:rPr lang="es-ES" smtClean="0">
                <a:latin typeface="Times"/>
              </a:rPr>
              <a:pPr/>
              <a:t>14</a:t>
            </a:fld>
            <a:endParaRPr lang="es-ES" smtClean="0">
              <a:latin typeface="Time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/>
          <a:lstStyle/>
          <a:p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C58C8-797F-4AED-8B88-C0F0CB4031D3}" type="slidenum">
              <a:rPr lang="es-ES" smtClean="0">
                <a:latin typeface="Times"/>
              </a:rPr>
              <a:pPr/>
              <a:t>15</a:t>
            </a:fld>
            <a:endParaRPr lang="es-ES" smtClean="0">
              <a:latin typeface="Time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/>
          <a:lstStyle/>
          <a:p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A9B7A-3BF3-4D09-A7D9-5AB7AA6C26E0}" type="slidenum">
              <a:rPr lang="es-ES" smtClean="0">
                <a:latin typeface="Times"/>
              </a:rPr>
              <a:pPr/>
              <a:t>16</a:t>
            </a:fld>
            <a:endParaRPr lang="es-ES" smtClean="0">
              <a:latin typeface="Time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/>
          <a:lstStyle/>
          <a:p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9BB87-9353-444F-A7EE-6DBBACE17D97}" type="slidenum">
              <a:rPr lang="es-ES" smtClean="0">
                <a:latin typeface="Times"/>
              </a:rPr>
              <a:pPr/>
              <a:t>17</a:t>
            </a:fld>
            <a:endParaRPr lang="es-ES" smtClean="0">
              <a:latin typeface="Time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/>
          <a:lstStyle/>
          <a:p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B2068-3A5F-43E1-B4BB-772A1E7CCA42}" type="slidenum">
              <a:rPr lang="es-ES" smtClean="0">
                <a:latin typeface="Times"/>
              </a:rPr>
              <a:pPr/>
              <a:t>18</a:t>
            </a:fld>
            <a:endParaRPr lang="es-ES" smtClean="0">
              <a:latin typeface="Times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/>
          <a:lstStyle/>
          <a:p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5BA91-9807-4C05-9ADB-31BD1E4603DC}" type="slidenum">
              <a:rPr lang="es-ES" smtClean="0">
                <a:latin typeface="Times"/>
              </a:rPr>
              <a:pPr/>
              <a:t>19</a:t>
            </a:fld>
            <a:endParaRPr lang="es-ES" smtClean="0">
              <a:latin typeface="Time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/>
          <a:lstStyle/>
          <a:p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8" descr="Ecranfin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58"/>
          <p:cNvGrpSpPr>
            <a:grpSpLocks/>
          </p:cNvGrpSpPr>
          <p:nvPr userDrawn="1"/>
        </p:nvGrpSpPr>
        <p:grpSpPr bwMode="auto">
          <a:xfrm>
            <a:off x="180975" y="44450"/>
            <a:ext cx="1150938" cy="1150938"/>
            <a:chOff x="1793" y="1074"/>
            <a:chExt cx="2173" cy="2172"/>
          </a:xfrm>
        </p:grpSpPr>
        <p:sp>
          <p:nvSpPr>
            <p:cNvPr id="6" name="Freeform 359"/>
            <p:cNvSpPr>
              <a:spLocks/>
            </p:cNvSpPr>
            <p:nvPr userDrawn="1"/>
          </p:nvSpPr>
          <p:spPr bwMode="gray">
            <a:xfrm>
              <a:off x="3546" y="1538"/>
              <a:ext cx="297" cy="282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7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2"/>
                </a:cxn>
                <a:cxn ang="0">
                  <a:pos x="149" y="215"/>
                </a:cxn>
                <a:cxn ang="0">
                  <a:pos x="241" y="282"/>
                </a:cxn>
                <a:cxn ang="0">
                  <a:pos x="205" y="175"/>
                </a:cxn>
              </a:cxnLst>
              <a:rect l="0" t="0" r="r" b="b"/>
              <a:pathLst>
                <a:path w="297" h="282">
                  <a:moveTo>
                    <a:pt x="205" y="175"/>
                  </a:moveTo>
                  <a:lnTo>
                    <a:pt x="297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2"/>
                  </a:lnTo>
                  <a:lnTo>
                    <a:pt x="149" y="215"/>
                  </a:lnTo>
                  <a:lnTo>
                    <a:pt x="241" y="282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360"/>
            <p:cNvSpPr>
              <a:spLocks/>
            </p:cNvSpPr>
            <p:nvPr userDrawn="1"/>
          </p:nvSpPr>
          <p:spPr bwMode="gray">
            <a:xfrm>
              <a:off x="3190" y="1197"/>
              <a:ext cx="297" cy="282"/>
            </a:xfrm>
            <a:custGeom>
              <a:avLst/>
              <a:gdLst/>
              <a:ahLst/>
              <a:cxnLst>
                <a:cxn ang="0">
                  <a:pos x="204" y="173"/>
                </a:cxn>
                <a:cxn ang="0">
                  <a:pos x="296" y="107"/>
                </a:cxn>
                <a:cxn ang="0">
                  <a:pos x="182" y="107"/>
                </a:cxn>
                <a:cxn ang="0">
                  <a:pos x="147" y="0"/>
                </a:cxn>
                <a:cxn ang="0">
                  <a:pos x="114" y="107"/>
                </a:cxn>
                <a:cxn ang="0">
                  <a:pos x="0" y="107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4" y="173"/>
                </a:cxn>
              </a:cxnLst>
              <a:rect l="0" t="0" r="r" b="b"/>
              <a:pathLst>
                <a:path w="296" h="281">
                  <a:moveTo>
                    <a:pt x="204" y="173"/>
                  </a:moveTo>
                  <a:lnTo>
                    <a:pt x="296" y="107"/>
                  </a:lnTo>
                  <a:lnTo>
                    <a:pt x="182" y="107"/>
                  </a:lnTo>
                  <a:lnTo>
                    <a:pt x="147" y="0"/>
                  </a:lnTo>
                  <a:lnTo>
                    <a:pt x="114" y="107"/>
                  </a:lnTo>
                  <a:lnTo>
                    <a:pt x="0" y="107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4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361"/>
            <p:cNvSpPr>
              <a:spLocks/>
            </p:cNvSpPr>
            <p:nvPr userDrawn="1"/>
          </p:nvSpPr>
          <p:spPr bwMode="gray">
            <a:xfrm>
              <a:off x="2734" y="1074"/>
              <a:ext cx="294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1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5"/>
                </a:cxn>
              </a:cxnLst>
              <a:rect l="0" t="0" r="r" b="b"/>
              <a:pathLst>
                <a:path w="295" h="282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1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362"/>
            <p:cNvSpPr>
              <a:spLocks/>
            </p:cNvSpPr>
            <p:nvPr userDrawn="1"/>
          </p:nvSpPr>
          <p:spPr bwMode="gray">
            <a:xfrm>
              <a:off x="2249" y="1197"/>
              <a:ext cx="297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9" y="0"/>
                </a:cxn>
                <a:cxn ang="0">
                  <a:pos x="113" y="107"/>
                </a:cxn>
                <a:cxn ang="0">
                  <a:pos x="0" y="107"/>
                </a:cxn>
                <a:cxn ang="0">
                  <a:pos x="92" y="173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3" y="173"/>
                </a:cxn>
              </a:cxnLst>
              <a:rect l="0" t="0" r="r" b="b"/>
              <a:pathLst>
                <a:path w="295" h="281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9" y="0"/>
                  </a:lnTo>
                  <a:lnTo>
                    <a:pt x="113" y="107"/>
                  </a:lnTo>
                  <a:lnTo>
                    <a:pt x="0" y="107"/>
                  </a:lnTo>
                  <a:lnTo>
                    <a:pt x="92" y="173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363"/>
            <p:cNvSpPr>
              <a:spLocks/>
            </p:cNvSpPr>
            <p:nvPr userDrawn="1"/>
          </p:nvSpPr>
          <p:spPr bwMode="gray">
            <a:xfrm>
              <a:off x="1904" y="1553"/>
              <a:ext cx="294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6" y="215"/>
                </a:cxn>
                <a:cxn ang="0">
                  <a:pos x="238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6" y="215"/>
                  </a:lnTo>
                  <a:lnTo>
                    <a:pt x="238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364"/>
            <p:cNvSpPr>
              <a:spLocks/>
            </p:cNvSpPr>
            <p:nvPr userDrawn="1"/>
          </p:nvSpPr>
          <p:spPr bwMode="gray">
            <a:xfrm>
              <a:off x="1793" y="2024"/>
              <a:ext cx="294" cy="282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5" y="106"/>
                </a:cxn>
                <a:cxn ang="0">
                  <a:pos x="184" y="106"/>
                </a:cxn>
                <a:cxn ang="0">
                  <a:pos x="149" y="0"/>
                </a:cxn>
                <a:cxn ang="0">
                  <a:pos x="113" y="106"/>
                </a:cxn>
                <a:cxn ang="0">
                  <a:pos x="0" y="106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5" y="175"/>
                </a:cxn>
              </a:cxnLst>
              <a:rect l="0" t="0" r="r" b="b"/>
              <a:pathLst>
                <a:path w="295" h="281">
                  <a:moveTo>
                    <a:pt x="205" y="175"/>
                  </a:moveTo>
                  <a:lnTo>
                    <a:pt x="295" y="106"/>
                  </a:lnTo>
                  <a:lnTo>
                    <a:pt x="184" y="106"/>
                  </a:lnTo>
                  <a:lnTo>
                    <a:pt x="149" y="0"/>
                  </a:lnTo>
                  <a:lnTo>
                    <a:pt x="113" y="106"/>
                  </a:lnTo>
                  <a:lnTo>
                    <a:pt x="0" y="106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365"/>
            <p:cNvSpPr>
              <a:spLocks/>
            </p:cNvSpPr>
            <p:nvPr userDrawn="1"/>
          </p:nvSpPr>
          <p:spPr bwMode="gray">
            <a:xfrm>
              <a:off x="1907" y="2500"/>
              <a:ext cx="294" cy="279"/>
            </a:xfrm>
            <a:custGeom>
              <a:avLst/>
              <a:gdLst/>
              <a:ahLst/>
              <a:cxnLst>
                <a:cxn ang="0">
                  <a:pos x="206" y="175"/>
                </a:cxn>
                <a:cxn ang="0">
                  <a:pos x="295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5"/>
                </a:cxn>
              </a:cxnLst>
              <a:rect l="0" t="0" r="r" b="b"/>
              <a:pathLst>
                <a:path w="295" h="281">
                  <a:moveTo>
                    <a:pt x="206" y="175"/>
                  </a:moveTo>
                  <a:lnTo>
                    <a:pt x="295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366"/>
            <p:cNvSpPr>
              <a:spLocks/>
            </p:cNvSpPr>
            <p:nvPr userDrawn="1"/>
          </p:nvSpPr>
          <p:spPr bwMode="gray">
            <a:xfrm>
              <a:off x="2249" y="2836"/>
              <a:ext cx="297" cy="285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3"/>
                </a:cxn>
                <a:cxn ang="0">
                  <a:pos x="149" y="215"/>
                </a:cxn>
                <a:cxn ang="0">
                  <a:pos x="238" y="283"/>
                </a:cxn>
                <a:cxn ang="0">
                  <a:pos x="203" y="175"/>
                </a:cxn>
              </a:cxnLst>
              <a:rect l="0" t="0" r="r" b="b"/>
              <a:pathLst>
                <a:path w="295" h="283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3"/>
                  </a:lnTo>
                  <a:lnTo>
                    <a:pt x="149" y="215"/>
                  </a:lnTo>
                  <a:lnTo>
                    <a:pt x="238" y="283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367"/>
            <p:cNvSpPr>
              <a:spLocks/>
            </p:cNvSpPr>
            <p:nvPr userDrawn="1"/>
          </p:nvSpPr>
          <p:spPr bwMode="gray">
            <a:xfrm>
              <a:off x="2734" y="2964"/>
              <a:ext cx="294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6" y="0"/>
                </a:cxn>
                <a:cxn ang="0">
                  <a:pos x="111" y="107"/>
                </a:cxn>
                <a:cxn ang="0">
                  <a:pos x="0" y="107"/>
                </a:cxn>
                <a:cxn ang="0">
                  <a:pos x="90" y="173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3"/>
                </a:cxn>
              </a:cxnLst>
              <a:rect l="0" t="0" r="r" b="b"/>
              <a:pathLst>
                <a:path w="295" h="282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6" y="0"/>
                  </a:lnTo>
                  <a:lnTo>
                    <a:pt x="111" y="107"/>
                  </a:lnTo>
                  <a:lnTo>
                    <a:pt x="0" y="107"/>
                  </a:lnTo>
                  <a:lnTo>
                    <a:pt x="90" y="173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368"/>
            <p:cNvSpPr>
              <a:spLocks/>
            </p:cNvSpPr>
            <p:nvPr userDrawn="1"/>
          </p:nvSpPr>
          <p:spPr bwMode="gray">
            <a:xfrm>
              <a:off x="3202" y="2836"/>
              <a:ext cx="297" cy="282"/>
            </a:xfrm>
            <a:custGeom>
              <a:avLst/>
              <a:gdLst/>
              <a:ahLst/>
              <a:cxnLst>
                <a:cxn ang="0">
                  <a:pos x="203" y="172"/>
                </a:cxn>
                <a:cxn ang="0">
                  <a:pos x="295" y="106"/>
                </a:cxn>
                <a:cxn ang="0">
                  <a:pos x="182" y="106"/>
                </a:cxn>
                <a:cxn ang="0">
                  <a:pos x="147" y="0"/>
                </a:cxn>
                <a:cxn ang="0">
                  <a:pos x="111" y="106"/>
                </a:cxn>
                <a:cxn ang="0">
                  <a:pos x="0" y="106"/>
                </a:cxn>
                <a:cxn ang="0">
                  <a:pos x="90" y="172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3" y="172"/>
                </a:cxn>
              </a:cxnLst>
              <a:rect l="0" t="0" r="r" b="b"/>
              <a:pathLst>
                <a:path w="295" h="281">
                  <a:moveTo>
                    <a:pt x="203" y="172"/>
                  </a:moveTo>
                  <a:lnTo>
                    <a:pt x="295" y="106"/>
                  </a:lnTo>
                  <a:lnTo>
                    <a:pt x="182" y="106"/>
                  </a:lnTo>
                  <a:lnTo>
                    <a:pt x="147" y="0"/>
                  </a:lnTo>
                  <a:lnTo>
                    <a:pt x="111" y="106"/>
                  </a:lnTo>
                  <a:lnTo>
                    <a:pt x="0" y="106"/>
                  </a:lnTo>
                  <a:lnTo>
                    <a:pt x="90" y="172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3" y="172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369"/>
            <p:cNvSpPr>
              <a:spLocks/>
            </p:cNvSpPr>
            <p:nvPr userDrawn="1"/>
          </p:nvSpPr>
          <p:spPr bwMode="gray">
            <a:xfrm>
              <a:off x="3543" y="2497"/>
              <a:ext cx="297" cy="282"/>
            </a:xfrm>
            <a:custGeom>
              <a:avLst/>
              <a:gdLst/>
              <a:ahLst/>
              <a:cxnLst>
                <a:cxn ang="0">
                  <a:pos x="206" y="174"/>
                </a:cxn>
                <a:cxn ang="0">
                  <a:pos x="298" y="108"/>
                </a:cxn>
                <a:cxn ang="0">
                  <a:pos x="185" y="108"/>
                </a:cxn>
                <a:cxn ang="0">
                  <a:pos x="149" y="0"/>
                </a:cxn>
                <a:cxn ang="0">
                  <a:pos x="114" y="108"/>
                </a:cxn>
                <a:cxn ang="0">
                  <a:pos x="0" y="108"/>
                </a:cxn>
                <a:cxn ang="0">
                  <a:pos x="93" y="174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4"/>
                </a:cxn>
              </a:cxnLst>
              <a:rect l="0" t="0" r="r" b="b"/>
              <a:pathLst>
                <a:path w="298" h="281">
                  <a:moveTo>
                    <a:pt x="206" y="174"/>
                  </a:moveTo>
                  <a:lnTo>
                    <a:pt x="298" y="108"/>
                  </a:lnTo>
                  <a:lnTo>
                    <a:pt x="185" y="108"/>
                  </a:lnTo>
                  <a:lnTo>
                    <a:pt x="149" y="0"/>
                  </a:lnTo>
                  <a:lnTo>
                    <a:pt x="114" y="108"/>
                  </a:lnTo>
                  <a:lnTo>
                    <a:pt x="0" y="108"/>
                  </a:lnTo>
                  <a:lnTo>
                    <a:pt x="93" y="174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4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370"/>
            <p:cNvSpPr>
              <a:spLocks/>
            </p:cNvSpPr>
            <p:nvPr userDrawn="1"/>
          </p:nvSpPr>
          <p:spPr bwMode="gray">
            <a:xfrm>
              <a:off x="3672" y="2018"/>
              <a:ext cx="294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7" y="281"/>
                </a:cxn>
                <a:cxn ang="0">
                  <a:pos x="146" y="215"/>
                </a:cxn>
                <a:cxn ang="0">
                  <a:pos x="239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7" y="281"/>
                  </a:lnTo>
                  <a:lnTo>
                    <a:pt x="146" y="215"/>
                  </a:lnTo>
                  <a:lnTo>
                    <a:pt x="239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8" name="Rectangle 371"/>
          <p:cNvSpPr>
            <a:spLocks noChangeArrowheads="1"/>
          </p:cNvSpPr>
          <p:nvPr userDrawn="1"/>
        </p:nvSpPr>
        <p:spPr bwMode="auto">
          <a:xfrm>
            <a:off x="0" y="1268413"/>
            <a:ext cx="9144000" cy="1584325"/>
          </a:xfrm>
          <a:prstGeom prst="rect">
            <a:avLst/>
          </a:prstGeom>
          <a:solidFill>
            <a:schemeClr val="bg1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19" name="Group 376"/>
          <p:cNvGrpSpPr>
            <a:grpSpLocks/>
          </p:cNvGrpSpPr>
          <p:nvPr userDrawn="1"/>
        </p:nvGrpSpPr>
        <p:grpSpPr bwMode="auto">
          <a:xfrm>
            <a:off x="1655763" y="4581525"/>
            <a:ext cx="2195512" cy="2124075"/>
            <a:chOff x="68" y="2880"/>
            <a:chExt cx="1383" cy="1338"/>
          </a:xfrm>
        </p:grpSpPr>
        <p:sp>
          <p:nvSpPr>
            <p:cNvPr id="20" name="Freeform 377"/>
            <p:cNvSpPr>
              <a:spLocks/>
            </p:cNvSpPr>
            <p:nvPr userDrawn="1"/>
          </p:nvSpPr>
          <p:spPr bwMode="gray">
            <a:xfrm>
              <a:off x="949" y="3570"/>
              <a:ext cx="479" cy="530"/>
            </a:xfrm>
            <a:custGeom>
              <a:avLst/>
              <a:gdLst/>
              <a:ahLst/>
              <a:cxnLst>
                <a:cxn ang="0">
                  <a:pos x="259" y="353"/>
                </a:cxn>
                <a:cxn ang="0">
                  <a:pos x="259" y="354"/>
                </a:cxn>
                <a:cxn ang="0">
                  <a:pos x="260" y="339"/>
                </a:cxn>
                <a:cxn ang="0">
                  <a:pos x="260" y="333"/>
                </a:cxn>
                <a:cxn ang="0">
                  <a:pos x="275" y="327"/>
                </a:cxn>
                <a:cxn ang="0">
                  <a:pos x="271" y="314"/>
                </a:cxn>
                <a:cxn ang="0">
                  <a:pos x="245" y="283"/>
                </a:cxn>
                <a:cxn ang="0">
                  <a:pos x="239" y="258"/>
                </a:cxn>
                <a:cxn ang="0">
                  <a:pos x="202" y="255"/>
                </a:cxn>
                <a:cxn ang="0">
                  <a:pos x="189" y="257"/>
                </a:cxn>
                <a:cxn ang="0">
                  <a:pos x="165" y="256"/>
                </a:cxn>
                <a:cxn ang="0">
                  <a:pos x="162" y="256"/>
                </a:cxn>
                <a:cxn ang="0">
                  <a:pos x="124" y="263"/>
                </a:cxn>
                <a:cxn ang="0">
                  <a:pos x="81" y="346"/>
                </a:cxn>
                <a:cxn ang="0">
                  <a:pos x="96" y="359"/>
                </a:cxn>
                <a:cxn ang="0">
                  <a:pos x="101" y="364"/>
                </a:cxn>
                <a:cxn ang="0">
                  <a:pos x="107" y="369"/>
                </a:cxn>
                <a:cxn ang="0">
                  <a:pos x="106" y="395"/>
                </a:cxn>
                <a:cxn ang="0">
                  <a:pos x="39" y="381"/>
                </a:cxn>
                <a:cxn ang="0">
                  <a:pos x="45" y="363"/>
                </a:cxn>
                <a:cxn ang="0">
                  <a:pos x="37" y="354"/>
                </a:cxn>
                <a:cxn ang="0">
                  <a:pos x="21" y="344"/>
                </a:cxn>
                <a:cxn ang="0">
                  <a:pos x="12" y="294"/>
                </a:cxn>
                <a:cxn ang="0">
                  <a:pos x="33" y="196"/>
                </a:cxn>
                <a:cxn ang="0">
                  <a:pos x="39" y="152"/>
                </a:cxn>
                <a:cxn ang="0">
                  <a:pos x="47" y="23"/>
                </a:cxn>
                <a:cxn ang="0">
                  <a:pos x="81" y="42"/>
                </a:cxn>
                <a:cxn ang="0">
                  <a:pos x="91" y="9"/>
                </a:cxn>
                <a:cxn ang="0">
                  <a:pos x="114" y="5"/>
                </a:cxn>
                <a:cxn ang="0">
                  <a:pos x="164" y="5"/>
                </a:cxn>
                <a:cxn ang="0">
                  <a:pos x="161" y="13"/>
                </a:cxn>
                <a:cxn ang="0">
                  <a:pos x="132" y="19"/>
                </a:cxn>
                <a:cxn ang="0">
                  <a:pos x="129" y="203"/>
                </a:cxn>
                <a:cxn ang="0">
                  <a:pos x="130" y="236"/>
                </a:cxn>
                <a:cxn ang="0">
                  <a:pos x="160" y="236"/>
                </a:cxn>
                <a:cxn ang="0">
                  <a:pos x="164" y="241"/>
                </a:cxn>
                <a:cxn ang="0">
                  <a:pos x="172" y="239"/>
                </a:cxn>
                <a:cxn ang="0">
                  <a:pos x="177" y="237"/>
                </a:cxn>
                <a:cxn ang="0">
                  <a:pos x="189" y="237"/>
                </a:cxn>
                <a:cxn ang="0">
                  <a:pos x="198" y="242"/>
                </a:cxn>
                <a:cxn ang="0">
                  <a:pos x="202" y="238"/>
                </a:cxn>
                <a:cxn ang="0">
                  <a:pos x="250" y="238"/>
                </a:cxn>
                <a:cxn ang="0">
                  <a:pos x="258" y="234"/>
                </a:cxn>
                <a:cxn ang="0">
                  <a:pos x="241" y="139"/>
                </a:cxn>
                <a:cxn ang="0">
                  <a:pos x="233" y="41"/>
                </a:cxn>
                <a:cxn ang="0">
                  <a:pos x="258" y="42"/>
                </a:cxn>
                <a:cxn ang="0">
                  <a:pos x="268" y="30"/>
                </a:cxn>
                <a:cxn ang="0">
                  <a:pos x="272" y="41"/>
                </a:cxn>
                <a:cxn ang="0">
                  <a:pos x="269" y="138"/>
                </a:cxn>
                <a:cxn ang="0">
                  <a:pos x="272" y="121"/>
                </a:cxn>
                <a:cxn ang="0">
                  <a:pos x="290" y="75"/>
                </a:cxn>
                <a:cxn ang="0">
                  <a:pos x="306" y="36"/>
                </a:cxn>
                <a:cxn ang="0">
                  <a:pos x="304" y="77"/>
                </a:cxn>
                <a:cxn ang="0">
                  <a:pos x="375" y="165"/>
                </a:cxn>
                <a:cxn ang="0">
                  <a:pos x="348" y="174"/>
                </a:cxn>
                <a:cxn ang="0">
                  <a:pos x="344" y="179"/>
                </a:cxn>
                <a:cxn ang="0">
                  <a:pos x="348" y="253"/>
                </a:cxn>
                <a:cxn ang="0">
                  <a:pos x="346" y="302"/>
                </a:cxn>
                <a:cxn ang="0">
                  <a:pos x="337" y="312"/>
                </a:cxn>
                <a:cxn ang="0">
                  <a:pos x="337" y="314"/>
                </a:cxn>
                <a:cxn ang="0">
                  <a:pos x="339" y="317"/>
                </a:cxn>
                <a:cxn ang="0">
                  <a:pos x="328" y="337"/>
                </a:cxn>
                <a:cxn ang="0">
                  <a:pos x="284" y="375"/>
                </a:cxn>
              </a:cxnLst>
              <a:rect l="0" t="0" r="r" b="b"/>
              <a:pathLst>
                <a:path w="375" h="416">
                  <a:moveTo>
                    <a:pt x="273" y="370"/>
                  </a:moveTo>
                  <a:cubicBezTo>
                    <a:pt x="261" y="370"/>
                    <a:pt x="253" y="361"/>
                    <a:pt x="257" y="355"/>
                  </a:cubicBezTo>
                  <a:cubicBezTo>
                    <a:pt x="258" y="354"/>
                    <a:pt x="258" y="354"/>
                    <a:pt x="259" y="353"/>
                  </a:cubicBezTo>
                  <a:cubicBezTo>
                    <a:pt x="258" y="354"/>
                    <a:pt x="258" y="354"/>
                    <a:pt x="258" y="355"/>
                  </a:cubicBezTo>
                  <a:cubicBezTo>
                    <a:pt x="258" y="354"/>
                    <a:pt x="259" y="353"/>
                    <a:pt x="259" y="353"/>
                  </a:cubicBezTo>
                  <a:cubicBezTo>
                    <a:pt x="259" y="353"/>
                    <a:pt x="259" y="353"/>
                    <a:pt x="259" y="354"/>
                  </a:cubicBezTo>
                  <a:cubicBezTo>
                    <a:pt x="261" y="352"/>
                    <a:pt x="261" y="349"/>
                    <a:pt x="260" y="346"/>
                  </a:cubicBezTo>
                  <a:cubicBezTo>
                    <a:pt x="258" y="344"/>
                    <a:pt x="256" y="342"/>
                    <a:pt x="256" y="341"/>
                  </a:cubicBezTo>
                  <a:cubicBezTo>
                    <a:pt x="256" y="340"/>
                    <a:pt x="259" y="340"/>
                    <a:pt x="260" y="339"/>
                  </a:cubicBezTo>
                  <a:cubicBezTo>
                    <a:pt x="260" y="339"/>
                    <a:pt x="260" y="337"/>
                    <a:pt x="259" y="337"/>
                  </a:cubicBezTo>
                  <a:cubicBezTo>
                    <a:pt x="259" y="336"/>
                    <a:pt x="260" y="335"/>
                    <a:pt x="260" y="335"/>
                  </a:cubicBezTo>
                  <a:cubicBezTo>
                    <a:pt x="259" y="335"/>
                    <a:pt x="259" y="333"/>
                    <a:pt x="260" y="333"/>
                  </a:cubicBezTo>
                  <a:cubicBezTo>
                    <a:pt x="261" y="332"/>
                    <a:pt x="261" y="332"/>
                    <a:pt x="261" y="332"/>
                  </a:cubicBezTo>
                  <a:cubicBezTo>
                    <a:pt x="261" y="331"/>
                    <a:pt x="260" y="329"/>
                    <a:pt x="261" y="328"/>
                  </a:cubicBezTo>
                  <a:cubicBezTo>
                    <a:pt x="263" y="327"/>
                    <a:pt x="272" y="326"/>
                    <a:pt x="275" y="327"/>
                  </a:cubicBezTo>
                  <a:cubicBezTo>
                    <a:pt x="275" y="324"/>
                    <a:pt x="275" y="322"/>
                    <a:pt x="274" y="320"/>
                  </a:cubicBezTo>
                  <a:cubicBezTo>
                    <a:pt x="273" y="318"/>
                    <a:pt x="272" y="315"/>
                    <a:pt x="268" y="315"/>
                  </a:cubicBezTo>
                  <a:cubicBezTo>
                    <a:pt x="268" y="314"/>
                    <a:pt x="270" y="314"/>
                    <a:pt x="271" y="314"/>
                  </a:cubicBezTo>
                  <a:cubicBezTo>
                    <a:pt x="270" y="313"/>
                    <a:pt x="263" y="312"/>
                    <a:pt x="260" y="312"/>
                  </a:cubicBezTo>
                  <a:cubicBezTo>
                    <a:pt x="254" y="311"/>
                    <a:pt x="249" y="303"/>
                    <a:pt x="248" y="298"/>
                  </a:cubicBezTo>
                  <a:cubicBezTo>
                    <a:pt x="247" y="296"/>
                    <a:pt x="248" y="290"/>
                    <a:pt x="245" y="283"/>
                  </a:cubicBezTo>
                  <a:cubicBezTo>
                    <a:pt x="243" y="277"/>
                    <a:pt x="241" y="264"/>
                    <a:pt x="241" y="262"/>
                  </a:cubicBezTo>
                  <a:cubicBezTo>
                    <a:pt x="241" y="259"/>
                    <a:pt x="239" y="260"/>
                    <a:pt x="239" y="259"/>
                  </a:cubicBezTo>
                  <a:cubicBezTo>
                    <a:pt x="238" y="259"/>
                    <a:pt x="239" y="258"/>
                    <a:pt x="239" y="258"/>
                  </a:cubicBezTo>
                  <a:cubicBezTo>
                    <a:pt x="239" y="258"/>
                    <a:pt x="236" y="258"/>
                    <a:pt x="235" y="258"/>
                  </a:cubicBezTo>
                  <a:cubicBezTo>
                    <a:pt x="234" y="257"/>
                    <a:pt x="234" y="256"/>
                    <a:pt x="233" y="256"/>
                  </a:cubicBezTo>
                  <a:cubicBezTo>
                    <a:pt x="233" y="256"/>
                    <a:pt x="208" y="255"/>
                    <a:pt x="202" y="255"/>
                  </a:cubicBezTo>
                  <a:cubicBezTo>
                    <a:pt x="202" y="255"/>
                    <a:pt x="202" y="255"/>
                    <a:pt x="202" y="254"/>
                  </a:cubicBezTo>
                  <a:cubicBezTo>
                    <a:pt x="200" y="254"/>
                    <a:pt x="200" y="254"/>
                    <a:pt x="197" y="254"/>
                  </a:cubicBezTo>
                  <a:cubicBezTo>
                    <a:pt x="194" y="255"/>
                    <a:pt x="192" y="257"/>
                    <a:pt x="189" y="257"/>
                  </a:cubicBezTo>
                  <a:cubicBezTo>
                    <a:pt x="188" y="258"/>
                    <a:pt x="180" y="258"/>
                    <a:pt x="178" y="258"/>
                  </a:cubicBezTo>
                  <a:cubicBezTo>
                    <a:pt x="176" y="257"/>
                    <a:pt x="172" y="256"/>
                    <a:pt x="169" y="256"/>
                  </a:cubicBezTo>
                  <a:cubicBezTo>
                    <a:pt x="168" y="255"/>
                    <a:pt x="167" y="256"/>
                    <a:pt x="165" y="256"/>
                  </a:cubicBezTo>
                  <a:cubicBezTo>
                    <a:pt x="164" y="256"/>
                    <a:pt x="165" y="256"/>
                    <a:pt x="164" y="256"/>
                  </a:cubicBezTo>
                  <a:cubicBezTo>
                    <a:pt x="164" y="256"/>
                    <a:pt x="163" y="256"/>
                    <a:pt x="162" y="256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52" y="257"/>
                    <a:pt x="136" y="259"/>
                    <a:pt x="135" y="259"/>
                  </a:cubicBezTo>
                  <a:cubicBezTo>
                    <a:pt x="134" y="260"/>
                    <a:pt x="131" y="262"/>
                    <a:pt x="129" y="262"/>
                  </a:cubicBezTo>
                  <a:cubicBezTo>
                    <a:pt x="126" y="261"/>
                    <a:pt x="125" y="263"/>
                    <a:pt x="124" y="263"/>
                  </a:cubicBezTo>
                  <a:cubicBezTo>
                    <a:pt x="123" y="264"/>
                    <a:pt x="121" y="263"/>
                    <a:pt x="122" y="264"/>
                  </a:cubicBezTo>
                  <a:cubicBezTo>
                    <a:pt x="122" y="264"/>
                    <a:pt x="120" y="319"/>
                    <a:pt x="98" y="333"/>
                  </a:cubicBezTo>
                  <a:cubicBezTo>
                    <a:pt x="77" y="348"/>
                    <a:pt x="81" y="344"/>
                    <a:pt x="81" y="346"/>
                  </a:cubicBezTo>
                  <a:cubicBezTo>
                    <a:pt x="81" y="349"/>
                    <a:pt x="81" y="349"/>
                    <a:pt x="81" y="351"/>
                  </a:cubicBezTo>
                  <a:cubicBezTo>
                    <a:pt x="81" y="353"/>
                    <a:pt x="91" y="351"/>
                    <a:pt x="95" y="353"/>
                  </a:cubicBezTo>
                  <a:cubicBezTo>
                    <a:pt x="98" y="355"/>
                    <a:pt x="96" y="357"/>
                    <a:pt x="96" y="359"/>
                  </a:cubicBezTo>
                  <a:cubicBezTo>
                    <a:pt x="97" y="360"/>
                    <a:pt x="98" y="360"/>
                    <a:pt x="99" y="361"/>
                  </a:cubicBezTo>
                  <a:cubicBezTo>
                    <a:pt x="100" y="361"/>
                    <a:pt x="100" y="363"/>
                    <a:pt x="97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1" y="365"/>
                    <a:pt x="101" y="366"/>
                    <a:pt x="100" y="366"/>
                  </a:cubicBezTo>
                  <a:cubicBezTo>
                    <a:pt x="100" y="367"/>
                    <a:pt x="100" y="367"/>
                    <a:pt x="101" y="368"/>
                  </a:cubicBezTo>
                  <a:cubicBezTo>
                    <a:pt x="102" y="368"/>
                    <a:pt x="106" y="368"/>
                    <a:pt x="107" y="369"/>
                  </a:cubicBezTo>
                  <a:cubicBezTo>
                    <a:pt x="108" y="371"/>
                    <a:pt x="103" y="376"/>
                    <a:pt x="103" y="380"/>
                  </a:cubicBezTo>
                  <a:cubicBezTo>
                    <a:pt x="103" y="381"/>
                    <a:pt x="107" y="382"/>
                    <a:pt x="108" y="383"/>
                  </a:cubicBezTo>
                  <a:cubicBezTo>
                    <a:pt x="108" y="384"/>
                    <a:pt x="106" y="394"/>
                    <a:pt x="106" y="395"/>
                  </a:cubicBezTo>
                  <a:cubicBezTo>
                    <a:pt x="106" y="396"/>
                    <a:pt x="109" y="397"/>
                    <a:pt x="109" y="398"/>
                  </a:cubicBezTo>
                  <a:cubicBezTo>
                    <a:pt x="109" y="399"/>
                    <a:pt x="90" y="416"/>
                    <a:pt x="61" y="412"/>
                  </a:cubicBezTo>
                  <a:cubicBezTo>
                    <a:pt x="32" y="409"/>
                    <a:pt x="36" y="385"/>
                    <a:pt x="39" y="381"/>
                  </a:cubicBezTo>
                  <a:cubicBezTo>
                    <a:pt x="42" y="378"/>
                    <a:pt x="47" y="367"/>
                    <a:pt x="47" y="365"/>
                  </a:cubicBezTo>
                  <a:cubicBezTo>
                    <a:pt x="47" y="364"/>
                    <a:pt x="47" y="363"/>
                    <a:pt x="46" y="363"/>
                  </a:cubicBezTo>
                  <a:cubicBezTo>
                    <a:pt x="46" y="363"/>
                    <a:pt x="45" y="363"/>
                    <a:pt x="45" y="363"/>
                  </a:cubicBezTo>
                  <a:cubicBezTo>
                    <a:pt x="43" y="360"/>
                    <a:pt x="43" y="360"/>
                    <a:pt x="43" y="360"/>
                  </a:cubicBezTo>
                  <a:cubicBezTo>
                    <a:pt x="42" y="360"/>
                    <a:pt x="42" y="360"/>
                    <a:pt x="42" y="360"/>
                  </a:cubicBezTo>
                  <a:cubicBezTo>
                    <a:pt x="42" y="360"/>
                    <a:pt x="38" y="356"/>
                    <a:pt x="37" y="354"/>
                  </a:cubicBezTo>
                  <a:cubicBezTo>
                    <a:pt x="35" y="352"/>
                    <a:pt x="33" y="351"/>
                    <a:pt x="33" y="351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3" y="350"/>
                    <a:pt x="25" y="345"/>
                    <a:pt x="21" y="344"/>
                  </a:cubicBezTo>
                  <a:cubicBezTo>
                    <a:pt x="17" y="343"/>
                    <a:pt x="6" y="335"/>
                    <a:pt x="4" y="332"/>
                  </a:cubicBezTo>
                  <a:cubicBezTo>
                    <a:pt x="0" y="327"/>
                    <a:pt x="0" y="318"/>
                    <a:pt x="1" y="315"/>
                  </a:cubicBezTo>
                  <a:cubicBezTo>
                    <a:pt x="1" y="312"/>
                    <a:pt x="11" y="297"/>
                    <a:pt x="12" y="294"/>
                  </a:cubicBezTo>
                  <a:cubicBezTo>
                    <a:pt x="14" y="283"/>
                    <a:pt x="21" y="269"/>
                    <a:pt x="23" y="264"/>
                  </a:cubicBezTo>
                  <a:cubicBezTo>
                    <a:pt x="24" y="260"/>
                    <a:pt x="30" y="213"/>
                    <a:pt x="30" y="211"/>
                  </a:cubicBezTo>
                  <a:cubicBezTo>
                    <a:pt x="30" y="209"/>
                    <a:pt x="33" y="196"/>
                    <a:pt x="33" y="196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9" y="194"/>
                    <a:pt x="39" y="190"/>
                    <a:pt x="39" y="183"/>
                  </a:cubicBezTo>
                  <a:cubicBezTo>
                    <a:pt x="39" y="175"/>
                    <a:pt x="38" y="163"/>
                    <a:pt x="39" y="152"/>
                  </a:cubicBezTo>
                  <a:cubicBezTo>
                    <a:pt x="39" y="138"/>
                    <a:pt x="39" y="128"/>
                    <a:pt x="39" y="119"/>
                  </a:cubicBezTo>
                  <a:cubicBezTo>
                    <a:pt x="39" y="113"/>
                    <a:pt x="41" y="100"/>
                    <a:pt x="42" y="87"/>
                  </a:cubicBezTo>
                  <a:cubicBezTo>
                    <a:pt x="48" y="70"/>
                    <a:pt x="44" y="41"/>
                    <a:pt x="47" y="23"/>
                  </a:cubicBezTo>
                  <a:cubicBezTo>
                    <a:pt x="48" y="21"/>
                    <a:pt x="53" y="25"/>
                    <a:pt x="53" y="25"/>
                  </a:cubicBezTo>
                  <a:cubicBezTo>
                    <a:pt x="53" y="25"/>
                    <a:pt x="57" y="29"/>
                    <a:pt x="58" y="27"/>
                  </a:cubicBezTo>
                  <a:cubicBezTo>
                    <a:pt x="60" y="26"/>
                    <a:pt x="69" y="35"/>
                    <a:pt x="81" y="42"/>
                  </a:cubicBezTo>
                  <a:cubicBezTo>
                    <a:pt x="95" y="50"/>
                    <a:pt x="89" y="14"/>
                    <a:pt x="90" y="11"/>
                  </a:cubicBezTo>
                  <a:cubicBezTo>
                    <a:pt x="90" y="10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2" y="7"/>
                    <a:pt x="92" y="4"/>
                    <a:pt x="92" y="2"/>
                  </a:cubicBezTo>
                  <a:cubicBezTo>
                    <a:pt x="95" y="0"/>
                    <a:pt x="113" y="1"/>
                    <a:pt x="114" y="2"/>
                  </a:cubicBezTo>
                  <a:cubicBezTo>
                    <a:pt x="114" y="2"/>
                    <a:pt x="113" y="5"/>
                    <a:pt x="114" y="5"/>
                  </a:cubicBezTo>
                  <a:cubicBezTo>
                    <a:pt x="116" y="5"/>
                    <a:pt x="124" y="6"/>
                    <a:pt x="129" y="4"/>
                  </a:cubicBezTo>
                  <a:cubicBezTo>
                    <a:pt x="138" y="0"/>
                    <a:pt x="156" y="3"/>
                    <a:pt x="162" y="4"/>
                  </a:cubicBezTo>
                  <a:cubicBezTo>
                    <a:pt x="163" y="4"/>
                    <a:pt x="164" y="4"/>
                    <a:pt x="164" y="5"/>
                  </a:cubicBezTo>
                  <a:cubicBezTo>
                    <a:pt x="165" y="5"/>
                    <a:pt x="165" y="5"/>
                    <a:pt x="166" y="6"/>
                  </a:cubicBezTo>
                  <a:cubicBezTo>
                    <a:pt x="166" y="6"/>
                    <a:pt x="165" y="6"/>
                    <a:pt x="165" y="6"/>
                  </a:cubicBezTo>
                  <a:cubicBezTo>
                    <a:pt x="166" y="9"/>
                    <a:pt x="166" y="12"/>
                    <a:pt x="161" y="13"/>
                  </a:cubicBezTo>
                  <a:cubicBezTo>
                    <a:pt x="153" y="14"/>
                    <a:pt x="141" y="14"/>
                    <a:pt x="137" y="16"/>
                  </a:cubicBezTo>
                  <a:cubicBezTo>
                    <a:pt x="136" y="17"/>
                    <a:pt x="133" y="18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1" y="22"/>
                    <a:pt x="129" y="27"/>
                    <a:pt x="127" y="35"/>
                  </a:cubicBezTo>
                  <a:cubicBezTo>
                    <a:pt x="125" y="43"/>
                    <a:pt x="133" y="152"/>
                    <a:pt x="133" y="162"/>
                  </a:cubicBezTo>
                  <a:cubicBezTo>
                    <a:pt x="132" y="173"/>
                    <a:pt x="129" y="203"/>
                    <a:pt x="129" y="203"/>
                  </a:cubicBezTo>
                  <a:cubicBezTo>
                    <a:pt x="129" y="203"/>
                    <a:pt x="140" y="205"/>
                    <a:pt x="140" y="206"/>
                  </a:cubicBezTo>
                  <a:cubicBezTo>
                    <a:pt x="140" y="207"/>
                    <a:pt x="138" y="214"/>
                    <a:pt x="137" y="218"/>
                  </a:cubicBezTo>
                  <a:cubicBezTo>
                    <a:pt x="136" y="219"/>
                    <a:pt x="130" y="236"/>
                    <a:pt x="130" y="236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57" y="235"/>
                    <a:pt x="160" y="235"/>
                    <a:pt x="160" y="235"/>
                  </a:cubicBezTo>
                  <a:cubicBezTo>
                    <a:pt x="161" y="235"/>
                    <a:pt x="160" y="236"/>
                    <a:pt x="160" y="236"/>
                  </a:cubicBezTo>
                  <a:cubicBezTo>
                    <a:pt x="160" y="236"/>
                    <a:pt x="160" y="236"/>
                    <a:pt x="160" y="236"/>
                  </a:cubicBezTo>
                  <a:cubicBezTo>
                    <a:pt x="160" y="236"/>
                    <a:pt x="164" y="237"/>
                    <a:pt x="164" y="237"/>
                  </a:cubicBezTo>
                  <a:cubicBezTo>
                    <a:pt x="165" y="237"/>
                    <a:pt x="164" y="241"/>
                    <a:pt x="164" y="241"/>
                  </a:cubicBezTo>
                  <a:cubicBezTo>
                    <a:pt x="168" y="241"/>
                    <a:pt x="168" y="241"/>
                    <a:pt x="168" y="241"/>
                  </a:cubicBezTo>
                  <a:cubicBezTo>
                    <a:pt x="168" y="241"/>
                    <a:pt x="168" y="240"/>
                    <a:pt x="170" y="240"/>
                  </a:cubicBezTo>
                  <a:cubicBezTo>
                    <a:pt x="170" y="240"/>
                    <a:pt x="171" y="240"/>
                    <a:pt x="172" y="239"/>
                  </a:cubicBezTo>
                  <a:cubicBezTo>
                    <a:pt x="173" y="239"/>
                    <a:pt x="173" y="239"/>
                    <a:pt x="173" y="238"/>
                  </a:cubicBezTo>
                  <a:cubicBezTo>
                    <a:pt x="174" y="238"/>
                    <a:pt x="175" y="238"/>
                    <a:pt x="176" y="238"/>
                  </a:cubicBezTo>
                  <a:cubicBezTo>
                    <a:pt x="177" y="238"/>
                    <a:pt x="177" y="237"/>
                    <a:pt x="177" y="237"/>
                  </a:cubicBezTo>
                  <a:cubicBezTo>
                    <a:pt x="178" y="237"/>
                    <a:pt x="181" y="237"/>
                    <a:pt x="181" y="237"/>
                  </a:cubicBezTo>
                  <a:cubicBezTo>
                    <a:pt x="183" y="236"/>
                    <a:pt x="185" y="236"/>
                    <a:pt x="185" y="236"/>
                  </a:cubicBezTo>
                  <a:cubicBezTo>
                    <a:pt x="187" y="236"/>
                    <a:pt x="188" y="237"/>
                    <a:pt x="189" y="237"/>
                  </a:cubicBezTo>
                  <a:cubicBezTo>
                    <a:pt x="190" y="237"/>
                    <a:pt x="191" y="237"/>
                    <a:pt x="192" y="238"/>
                  </a:cubicBezTo>
                  <a:cubicBezTo>
                    <a:pt x="193" y="238"/>
                    <a:pt x="196" y="240"/>
                    <a:pt x="195" y="240"/>
                  </a:cubicBezTo>
                  <a:cubicBezTo>
                    <a:pt x="196" y="240"/>
                    <a:pt x="199" y="242"/>
                    <a:pt x="198" y="242"/>
                  </a:cubicBezTo>
                  <a:cubicBezTo>
                    <a:pt x="199" y="242"/>
                    <a:pt x="201" y="243"/>
                    <a:pt x="201" y="243"/>
                  </a:cubicBezTo>
                  <a:cubicBezTo>
                    <a:pt x="201" y="239"/>
                    <a:pt x="201" y="239"/>
                    <a:pt x="201" y="239"/>
                  </a:cubicBezTo>
                  <a:cubicBezTo>
                    <a:pt x="201" y="239"/>
                    <a:pt x="201" y="238"/>
                    <a:pt x="202" y="238"/>
                  </a:cubicBezTo>
                  <a:cubicBezTo>
                    <a:pt x="203" y="237"/>
                    <a:pt x="205" y="237"/>
                    <a:pt x="205" y="237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8"/>
                    <a:pt x="249" y="238"/>
                    <a:pt x="250" y="238"/>
                  </a:cubicBezTo>
                  <a:cubicBezTo>
                    <a:pt x="251" y="239"/>
                    <a:pt x="252" y="239"/>
                    <a:pt x="253" y="240"/>
                  </a:cubicBezTo>
                  <a:cubicBezTo>
                    <a:pt x="254" y="240"/>
                    <a:pt x="257" y="243"/>
                    <a:pt x="257" y="243"/>
                  </a:cubicBezTo>
                  <a:cubicBezTo>
                    <a:pt x="257" y="243"/>
                    <a:pt x="259" y="239"/>
                    <a:pt x="258" y="234"/>
                  </a:cubicBezTo>
                  <a:cubicBezTo>
                    <a:pt x="256" y="227"/>
                    <a:pt x="230" y="156"/>
                    <a:pt x="230" y="151"/>
                  </a:cubicBezTo>
                  <a:cubicBezTo>
                    <a:pt x="231" y="150"/>
                    <a:pt x="240" y="149"/>
                    <a:pt x="240" y="149"/>
                  </a:cubicBezTo>
                  <a:cubicBezTo>
                    <a:pt x="240" y="149"/>
                    <a:pt x="240" y="145"/>
                    <a:pt x="241" y="139"/>
                  </a:cubicBezTo>
                  <a:cubicBezTo>
                    <a:pt x="241" y="135"/>
                    <a:pt x="248" y="90"/>
                    <a:pt x="250" y="67"/>
                  </a:cubicBezTo>
                  <a:cubicBezTo>
                    <a:pt x="250" y="64"/>
                    <a:pt x="248" y="58"/>
                    <a:pt x="247" y="56"/>
                  </a:cubicBezTo>
                  <a:cubicBezTo>
                    <a:pt x="246" y="54"/>
                    <a:pt x="235" y="42"/>
                    <a:pt x="233" y="41"/>
                  </a:cubicBezTo>
                  <a:cubicBezTo>
                    <a:pt x="230" y="40"/>
                    <a:pt x="218" y="36"/>
                    <a:pt x="217" y="35"/>
                  </a:cubicBezTo>
                  <a:cubicBezTo>
                    <a:pt x="216" y="33"/>
                    <a:pt x="240" y="34"/>
                    <a:pt x="244" y="34"/>
                  </a:cubicBezTo>
                  <a:cubicBezTo>
                    <a:pt x="248" y="35"/>
                    <a:pt x="252" y="41"/>
                    <a:pt x="258" y="42"/>
                  </a:cubicBezTo>
                  <a:cubicBezTo>
                    <a:pt x="260" y="43"/>
                    <a:pt x="263" y="43"/>
                    <a:pt x="265" y="42"/>
                  </a:cubicBezTo>
                  <a:cubicBezTo>
                    <a:pt x="266" y="42"/>
                    <a:pt x="267" y="38"/>
                    <a:pt x="267" y="36"/>
                  </a:cubicBezTo>
                  <a:cubicBezTo>
                    <a:pt x="267" y="33"/>
                    <a:pt x="268" y="30"/>
                    <a:pt x="268" y="30"/>
                  </a:cubicBezTo>
                  <a:cubicBezTo>
                    <a:pt x="268" y="30"/>
                    <a:pt x="269" y="30"/>
                    <a:pt x="270" y="30"/>
                  </a:cubicBezTo>
                  <a:cubicBezTo>
                    <a:pt x="272" y="30"/>
                    <a:pt x="273" y="30"/>
                    <a:pt x="273" y="30"/>
                  </a:cubicBezTo>
                  <a:cubicBezTo>
                    <a:pt x="273" y="30"/>
                    <a:pt x="272" y="38"/>
                    <a:pt x="272" y="41"/>
                  </a:cubicBezTo>
                  <a:cubicBezTo>
                    <a:pt x="272" y="45"/>
                    <a:pt x="274" y="50"/>
                    <a:pt x="269" y="55"/>
                  </a:cubicBezTo>
                  <a:cubicBezTo>
                    <a:pt x="264" y="60"/>
                    <a:pt x="267" y="86"/>
                    <a:pt x="267" y="88"/>
                  </a:cubicBezTo>
                  <a:cubicBezTo>
                    <a:pt x="269" y="102"/>
                    <a:pt x="275" y="121"/>
                    <a:pt x="269" y="138"/>
                  </a:cubicBezTo>
                  <a:cubicBezTo>
                    <a:pt x="268" y="141"/>
                    <a:pt x="268" y="143"/>
                    <a:pt x="268" y="144"/>
                  </a:cubicBezTo>
                  <a:cubicBezTo>
                    <a:pt x="270" y="144"/>
                    <a:pt x="269" y="144"/>
                    <a:pt x="270" y="144"/>
                  </a:cubicBezTo>
                  <a:cubicBezTo>
                    <a:pt x="271" y="135"/>
                    <a:pt x="272" y="126"/>
                    <a:pt x="272" y="121"/>
                  </a:cubicBezTo>
                  <a:cubicBezTo>
                    <a:pt x="274" y="120"/>
                    <a:pt x="279" y="118"/>
                    <a:pt x="279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90" y="85"/>
                    <a:pt x="290" y="75"/>
                  </a:cubicBezTo>
                  <a:cubicBezTo>
                    <a:pt x="290" y="71"/>
                    <a:pt x="291" y="64"/>
                    <a:pt x="290" y="61"/>
                  </a:cubicBezTo>
                  <a:cubicBezTo>
                    <a:pt x="289" y="59"/>
                    <a:pt x="288" y="50"/>
                    <a:pt x="288" y="50"/>
                  </a:cubicBezTo>
                  <a:cubicBezTo>
                    <a:pt x="288" y="50"/>
                    <a:pt x="301" y="31"/>
                    <a:pt x="306" y="36"/>
                  </a:cubicBezTo>
                  <a:cubicBezTo>
                    <a:pt x="309" y="40"/>
                    <a:pt x="306" y="59"/>
                    <a:pt x="306" y="59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2"/>
                    <a:pt x="303" y="70"/>
                    <a:pt x="304" y="77"/>
                  </a:cubicBezTo>
                  <a:cubicBezTo>
                    <a:pt x="305" y="85"/>
                    <a:pt x="311" y="118"/>
                    <a:pt x="311" y="118"/>
                  </a:cubicBezTo>
                  <a:cubicBezTo>
                    <a:pt x="374" y="122"/>
                    <a:pt x="374" y="122"/>
                    <a:pt x="374" y="122"/>
                  </a:cubicBezTo>
                  <a:cubicBezTo>
                    <a:pt x="375" y="165"/>
                    <a:pt x="375" y="165"/>
                    <a:pt x="375" y="165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2" y="166"/>
                    <a:pt x="350" y="172"/>
                    <a:pt x="348" y="174"/>
                  </a:cubicBezTo>
                  <a:cubicBezTo>
                    <a:pt x="347" y="175"/>
                    <a:pt x="346" y="176"/>
                    <a:pt x="345" y="177"/>
                  </a:cubicBezTo>
                  <a:cubicBezTo>
                    <a:pt x="344" y="177"/>
                    <a:pt x="344" y="177"/>
                    <a:pt x="344" y="177"/>
                  </a:cubicBezTo>
                  <a:cubicBezTo>
                    <a:pt x="344" y="179"/>
                    <a:pt x="344" y="179"/>
                    <a:pt x="344" y="179"/>
                  </a:cubicBezTo>
                  <a:cubicBezTo>
                    <a:pt x="346" y="180"/>
                    <a:pt x="346" y="180"/>
                    <a:pt x="346" y="180"/>
                  </a:cubicBezTo>
                  <a:cubicBezTo>
                    <a:pt x="346" y="180"/>
                    <a:pt x="348" y="219"/>
                    <a:pt x="348" y="225"/>
                  </a:cubicBezTo>
                  <a:cubicBezTo>
                    <a:pt x="348" y="231"/>
                    <a:pt x="348" y="250"/>
                    <a:pt x="348" y="253"/>
                  </a:cubicBezTo>
                  <a:cubicBezTo>
                    <a:pt x="348" y="257"/>
                    <a:pt x="351" y="276"/>
                    <a:pt x="352" y="284"/>
                  </a:cubicBezTo>
                  <a:cubicBezTo>
                    <a:pt x="352" y="289"/>
                    <a:pt x="351" y="297"/>
                    <a:pt x="349" y="300"/>
                  </a:cubicBezTo>
                  <a:cubicBezTo>
                    <a:pt x="348" y="301"/>
                    <a:pt x="348" y="302"/>
                    <a:pt x="346" y="302"/>
                  </a:cubicBezTo>
                  <a:cubicBezTo>
                    <a:pt x="345" y="303"/>
                    <a:pt x="343" y="303"/>
                    <a:pt x="341" y="305"/>
                  </a:cubicBezTo>
                  <a:cubicBezTo>
                    <a:pt x="336" y="307"/>
                    <a:pt x="331" y="310"/>
                    <a:pt x="330" y="311"/>
                  </a:cubicBezTo>
                  <a:cubicBezTo>
                    <a:pt x="333" y="311"/>
                    <a:pt x="335" y="311"/>
                    <a:pt x="337" y="312"/>
                  </a:cubicBezTo>
                  <a:cubicBezTo>
                    <a:pt x="335" y="312"/>
                    <a:pt x="334" y="311"/>
                    <a:pt x="333" y="312"/>
                  </a:cubicBezTo>
                  <a:cubicBezTo>
                    <a:pt x="336" y="311"/>
                    <a:pt x="339" y="313"/>
                    <a:pt x="339" y="315"/>
                  </a:cubicBezTo>
                  <a:cubicBezTo>
                    <a:pt x="338" y="315"/>
                    <a:pt x="337" y="314"/>
                    <a:pt x="337" y="314"/>
                  </a:cubicBezTo>
                  <a:cubicBezTo>
                    <a:pt x="338" y="315"/>
                    <a:pt x="339" y="315"/>
                    <a:pt x="338" y="316"/>
                  </a:cubicBezTo>
                  <a:cubicBezTo>
                    <a:pt x="338" y="315"/>
                    <a:pt x="336" y="315"/>
                    <a:pt x="336" y="315"/>
                  </a:cubicBezTo>
                  <a:cubicBezTo>
                    <a:pt x="337" y="315"/>
                    <a:pt x="338" y="316"/>
                    <a:pt x="339" y="317"/>
                  </a:cubicBezTo>
                  <a:cubicBezTo>
                    <a:pt x="339" y="317"/>
                    <a:pt x="339" y="317"/>
                    <a:pt x="338" y="317"/>
                  </a:cubicBezTo>
                  <a:cubicBezTo>
                    <a:pt x="337" y="316"/>
                    <a:pt x="333" y="317"/>
                    <a:pt x="331" y="320"/>
                  </a:cubicBezTo>
                  <a:cubicBezTo>
                    <a:pt x="327" y="324"/>
                    <a:pt x="326" y="332"/>
                    <a:pt x="328" y="337"/>
                  </a:cubicBezTo>
                  <a:cubicBezTo>
                    <a:pt x="331" y="347"/>
                    <a:pt x="326" y="360"/>
                    <a:pt x="322" y="363"/>
                  </a:cubicBezTo>
                  <a:cubicBezTo>
                    <a:pt x="315" y="372"/>
                    <a:pt x="308" y="373"/>
                    <a:pt x="303" y="375"/>
                  </a:cubicBezTo>
                  <a:cubicBezTo>
                    <a:pt x="297" y="376"/>
                    <a:pt x="290" y="376"/>
                    <a:pt x="284" y="375"/>
                  </a:cubicBezTo>
                  <a:cubicBezTo>
                    <a:pt x="279" y="373"/>
                    <a:pt x="275" y="373"/>
                    <a:pt x="273" y="37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2000"/>
                  </a:srgbClr>
                </a:gs>
                <a:gs pos="100000">
                  <a:schemeClr val="tx2">
                    <a:alpha val="12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378"/>
            <p:cNvSpPr>
              <a:spLocks/>
            </p:cNvSpPr>
            <p:nvPr userDrawn="1"/>
          </p:nvSpPr>
          <p:spPr bwMode="gray">
            <a:xfrm>
              <a:off x="975" y="2886"/>
              <a:ext cx="476" cy="761"/>
            </a:xfrm>
            <a:custGeom>
              <a:avLst/>
              <a:gdLst/>
              <a:ahLst/>
              <a:cxnLst>
                <a:cxn ang="0">
                  <a:pos x="258" y="92"/>
                </a:cxn>
                <a:cxn ang="0">
                  <a:pos x="256" y="112"/>
                </a:cxn>
                <a:cxn ang="0">
                  <a:pos x="260" y="125"/>
                </a:cxn>
                <a:cxn ang="0">
                  <a:pos x="273" y="144"/>
                </a:cxn>
                <a:cxn ang="0">
                  <a:pos x="247" y="178"/>
                </a:cxn>
                <a:cxn ang="0">
                  <a:pos x="238" y="240"/>
                </a:cxn>
                <a:cxn ang="0">
                  <a:pos x="201" y="245"/>
                </a:cxn>
                <a:cxn ang="0">
                  <a:pos x="168" y="243"/>
                </a:cxn>
                <a:cxn ang="0">
                  <a:pos x="161" y="242"/>
                </a:cxn>
                <a:cxn ang="0">
                  <a:pos x="121" y="231"/>
                </a:cxn>
                <a:cxn ang="0">
                  <a:pos x="95" y="95"/>
                </a:cxn>
                <a:cxn ang="0">
                  <a:pos x="101" y="79"/>
                </a:cxn>
                <a:cxn ang="0">
                  <a:pos x="103" y="55"/>
                </a:cxn>
                <a:cxn ang="0">
                  <a:pos x="61" y="5"/>
                </a:cxn>
                <a:cxn ang="0">
                  <a:pos x="43" y="85"/>
                </a:cxn>
                <a:cxn ang="0">
                  <a:pos x="33" y="100"/>
                </a:cxn>
                <a:cxn ang="0">
                  <a:pos x="11" y="187"/>
                </a:cxn>
                <a:cxn ang="0">
                  <a:pos x="37" y="338"/>
                </a:cxn>
                <a:cxn ang="0">
                  <a:pos x="40" y="501"/>
                </a:cxn>
                <a:cxn ang="0">
                  <a:pos x="83" y="587"/>
                </a:cxn>
                <a:cxn ang="0">
                  <a:pos x="85" y="526"/>
                </a:cxn>
                <a:cxn ang="0">
                  <a:pos x="109" y="540"/>
                </a:cxn>
                <a:cxn ang="0">
                  <a:pos x="160" y="535"/>
                </a:cxn>
                <a:cxn ang="0">
                  <a:pos x="132" y="517"/>
                </a:cxn>
                <a:cxn ang="0">
                  <a:pos x="131" y="386"/>
                </a:cxn>
                <a:cxn ang="0">
                  <a:pos x="129" y="273"/>
                </a:cxn>
                <a:cxn ang="0">
                  <a:pos x="159" y="272"/>
                </a:cxn>
                <a:cxn ang="0">
                  <a:pos x="169" y="267"/>
                </a:cxn>
                <a:cxn ang="0">
                  <a:pos x="176" y="271"/>
                </a:cxn>
                <a:cxn ang="0">
                  <a:pos x="191" y="270"/>
                </a:cxn>
                <a:cxn ang="0">
                  <a:pos x="200" y="268"/>
                </a:cxn>
                <a:cxn ang="0">
                  <a:pos x="249" y="269"/>
                </a:cxn>
                <a:cxn ang="0">
                  <a:pos x="228" y="402"/>
                </a:cxn>
                <a:cxn ang="0">
                  <a:pos x="245" y="535"/>
                </a:cxn>
                <a:cxn ang="0">
                  <a:pos x="256" y="552"/>
                </a:cxn>
                <a:cxn ang="0">
                  <a:pos x="267" y="563"/>
                </a:cxn>
                <a:cxn ang="0">
                  <a:pos x="268" y="497"/>
                </a:cxn>
                <a:cxn ang="0">
                  <a:pos x="270" y="447"/>
                </a:cxn>
                <a:cxn ang="0">
                  <a:pos x="287" y="538"/>
                </a:cxn>
                <a:cxn ang="0">
                  <a:pos x="303" y="576"/>
                </a:cxn>
                <a:cxn ang="0">
                  <a:pos x="309" y="451"/>
                </a:cxn>
                <a:cxn ang="0">
                  <a:pos x="350" y="378"/>
                </a:cxn>
                <a:cxn ang="0">
                  <a:pos x="343" y="358"/>
                </a:cxn>
                <a:cxn ang="0">
                  <a:pos x="351" y="199"/>
                </a:cxn>
                <a:cxn ang="0">
                  <a:pos x="329" y="158"/>
                </a:cxn>
                <a:cxn ang="0">
                  <a:pos x="336" y="153"/>
                </a:cxn>
                <a:cxn ang="0">
                  <a:pos x="338" y="148"/>
                </a:cxn>
                <a:cxn ang="0">
                  <a:pos x="303" y="61"/>
                </a:cxn>
              </a:cxnLst>
              <a:rect l="0" t="0" r="r" b="b"/>
              <a:pathLst>
                <a:path w="373" h="597">
                  <a:moveTo>
                    <a:pt x="273" y="68"/>
                  </a:moveTo>
                  <a:cubicBezTo>
                    <a:pt x="261" y="68"/>
                    <a:pt x="253" y="83"/>
                    <a:pt x="257" y="92"/>
                  </a:cubicBezTo>
                  <a:cubicBezTo>
                    <a:pt x="257" y="92"/>
                    <a:pt x="258" y="93"/>
                    <a:pt x="258" y="94"/>
                  </a:cubicBezTo>
                  <a:cubicBezTo>
                    <a:pt x="258" y="93"/>
                    <a:pt x="258" y="92"/>
                    <a:pt x="258" y="92"/>
                  </a:cubicBezTo>
                  <a:cubicBezTo>
                    <a:pt x="258" y="93"/>
                    <a:pt x="259" y="94"/>
                    <a:pt x="259" y="94"/>
                  </a:cubicBezTo>
                  <a:cubicBezTo>
                    <a:pt x="259" y="94"/>
                    <a:pt x="259" y="94"/>
                    <a:pt x="259" y="93"/>
                  </a:cubicBezTo>
                  <a:cubicBezTo>
                    <a:pt x="261" y="96"/>
                    <a:pt x="261" y="101"/>
                    <a:pt x="259" y="104"/>
                  </a:cubicBezTo>
                  <a:cubicBezTo>
                    <a:pt x="258" y="108"/>
                    <a:pt x="255" y="111"/>
                    <a:pt x="256" y="112"/>
                  </a:cubicBezTo>
                  <a:cubicBezTo>
                    <a:pt x="256" y="114"/>
                    <a:pt x="259" y="114"/>
                    <a:pt x="260" y="115"/>
                  </a:cubicBezTo>
                  <a:cubicBezTo>
                    <a:pt x="260" y="116"/>
                    <a:pt x="259" y="118"/>
                    <a:pt x="259" y="119"/>
                  </a:cubicBezTo>
                  <a:cubicBezTo>
                    <a:pt x="259" y="121"/>
                    <a:pt x="260" y="121"/>
                    <a:pt x="260" y="121"/>
                  </a:cubicBezTo>
                  <a:cubicBezTo>
                    <a:pt x="258" y="121"/>
                    <a:pt x="259" y="125"/>
                    <a:pt x="260" y="125"/>
                  </a:cubicBezTo>
                  <a:cubicBezTo>
                    <a:pt x="260" y="126"/>
                    <a:pt x="261" y="126"/>
                    <a:pt x="261" y="127"/>
                  </a:cubicBezTo>
                  <a:cubicBezTo>
                    <a:pt x="261" y="127"/>
                    <a:pt x="259" y="131"/>
                    <a:pt x="261" y="133"/>
                  </a:cubicBezTo>
                  <a:cubicBezTo>
                    <a:pt x="263" y="134"/>
                    <a:pt x="271" y="135"/>
                    <a:pt x="274" y="134"/>
                  </a:cubicBezTo>
                  <a:cubicBezTo>
                    <a:pt x="275" y="138"/>
                    <a:pt x="274" y="142"/>
                    <a:pt x="273" y="144"/>
                  </a:cubicBezTo>
                  <a:cubicBezTo>
                    <a:pt x="272" y="147"/>
                    <a:pt x="272" y="153"/>
                    <a:pt x="267" y="152"/>
                  </a:cubicBezTo>
                  <a:cubicBezTo>
                    <a:pt x="268" y="154"/>
                    <a:pt x="269" y="154"/>
                    <a:pt x="270" y="154"/>
                  </a:cubicBezTo>
                  <a:cubicBezTo>
                    <a:pt x="270" y="155"/>
                    <a:pt x="263" y="157"/>
                    <a:pt x="259" y="157"/>
                  </a:cubicBezTo>
                  <a:cubicBezTo>
                    <a:pt x="254" y="159"/>
                    <a:pt x="249" y="170"/>
                    <a:pt x="247" y="178"/>
                  </a:cubicBezTo>
                  <a:cubicBezTo>
                    <a:pt x="247" y="182"/>
                    <a:pt x="247" y="191"/>
                    <a:pt x="244" y="202"/>
                  </a:cubicBezTo>
                  <a:cubicBezTo>
                    <a:pt x="242" y="211"/>
                    <a:pt x="240" y="230"/>
                    <a:pt x="240" y="233"/>
                  </a:cubicBezTo>
                  <a:cubicBezTo>
                    <a:pt x="240" y="238"/>
                    <a:pt x="238" y="237"/>
                    <a:pt x="238" y="237"/>
                  </a:cubicBezTo>
                  <a:cubicBezTo>
                    <a:pt x="237" y="237"/>
                    <a:pt x="238" y="240"/>
                    <a:pt x="238" y="240"/>
                  </a:cubicBezTo>
                  <a:cubicBezTo>
                    <a:pt x="238" y="240"/>
                    <a:pt x="235" y="240"/>
                    <a:pt x="234" y="240"/>
                  </a:cubicBezTo>
                  <a:cubicBezTo>
                    <a:pt x="233" y="241"/>
                    <a:pt x="233" y="242"/>
                    <a:pt x="233" y="242"/>
                  </a:cubicBezTo>
                  <a:cubicBezTo>
                    <a:pt x="232" y="243"/>
                    <a:pt x="207" y="245"/>
                    <a:pt x="201" y="244"/>
                  </a:cubicBezTo>
                  <a:cubicBezTo>
                    <a:pt x="201" y="244"/>
                    <a:pt x="201" y="244"/>
                    <a:pt x="201" y="245"/>
                  </a:cubicBezTo>
                  <a:cubicBezTo>
                    <a:pt x="199" y="245"/>
                    <a:pt x="199" y="245"/>
                    <a:pt x="196" y="245"/>
                  </a:cubicBezTo>
                  <a:cubicBezTo>
                    <a:pt x="193" y="244"/>
                    <a:pt x="191" y="241"/>
                    <a:pt x="188" y="240"/>
                  </a:cubicBezTo>
                  <a:cubicBezTo>
                    <a:pt x="187" y="240"/>
                    <a:pt x="179" y="240"/>
                    <a:pt x="177" y="240"/>
                  </a:cubicBezTo>
                  <a:cubicBezTo>
                    <a:pt x="175" y="240"/>
                    <a:pt x="171" y="243"/>
                    <a:pt x="168" y="243"/>
                  </a:cubicBezTo>
                  <a:cubicBezTo>
                    <a:pt x="167" y="243"/>
                    <a:pt x="166" y="243"/>
                    <a:pt x="164" y="243"/>
                  </a:cubicBezTo>
                  <a:cubicBezTo>
                    <a:pt x="163" y="243"/>
                    <a:pt x="164" y="243"/>
                    <a:pt x="163" y="243"/>
                  </a:cubicBezTo>
                  <a:cubicBezTo>
                    <a:pt x="163" y="243"/>
                    <a:pt x="162" y="243"/>
                    <a:pt x="161" y="243"/>
                  </a:cubicBezTo>
                  <a:cubicBezTo>
                    <a:pt x="161" y="243"/>
                    <a:pt x="161" y="242"/>
                    <a:pt x="161" y="242"/>
                  </a:cubicBezTo>
                  <a:cubicBezTo>
                    <a:pt x="151" y="241"/>
                    <a:pt x="135" y="238"/>
                    <a:pt x="134" y="238"/>
                  </a:cubicBezTo>
                  <a:cubicBezTo>
                    <a:pt x="132" y="237"/>
                    <a:pt x="130" y="234"/>
                    <a:pt x="128" y="235"/>
                  </a:cubicBezTo>
                  <a:cubicBezTo>
                    <a:pt x="125" y="235"/>
                    <a:pt x="124" y="232"/>
                    <a:pt x="123" y="232"/>
                  </a:cubicBezTo>
                  <a:cubicBezTo>
                    <a:pt x="121" y="231"/>
                    <a:pt x="121" y="232"/>
                    <a:pt x="121" y="231"/>
                  </a:cubicBezTo>
                  <a:cubicBezTo>
                    <a:pt x="121" y="230"/>
                    <a:pt x="120" y="147"/>
                    <a:pt x="98" y="125"/>
                  </a:cubicBezTo>
                  <a:cubicBezTo>
                    <a:pt x="83" y="111"/>
                    <a:pt x="80" y="110"/>
                    <a:pt x="80" y="106"/>
                  </a:cubicBezTo>
                  <a:cubicBezTo>
                    <a:pt x="80" y="102"/>
                    <a:pt x="80" y="101"/>
                    <a:pt x="81" y="98"/>
                  </a:cubicBezTo>
                  <a:cubicBezTo>
                    <a:pt x="81" y="96"/>
                    <a:pt x="91" y="98"/>
                    <a:pt x="95" y="95"/>
                  </a:cubicBezTo>
                  <a:cubicBezTo>
                    <a:pt x="97" y="93"/>
                    <a:pt x="96" y="89"/>
                    <a:pt x="96" y="87"/>
                  </a:cubicBezTo>
                  <a:cubicBezTo>
                    <a:pt x="97" y="86"/>
                    <a:pt x="98" y="85"/>
                    <a:pt x="99" y="84"/>
                  </a:cubicBezTo>
                  <a:cubicBezTo>
                    <a:pt x="99" y="84"/>
                    <a:pt x="100" y="81"/>
                    <a:pt x="97" y="80"/>
                  </a:cubicBezTo>
                  <a:cubicBezTo>
                    <a:pt x="100" y="81"/>
                    <a:pt x="101" y="79"/>
                    <a:pt x="101" y="79"/>
                  </a:cubicBezTo>
                  <a:cubicBezTo>
                    <a:pt x="101" y="78"/>
                    <a:pt x="100" y="76"/>
                    <a:pt x="100" y="76"/>
                  </a:cubicBezTo>
                  <a:cubicBezTo>
                    <a:pt x="100" y="75"/>
                    <a:pt x="100" y="74"/>
                    <a:pt x="101" y="73"/>
                  </a:cubicBezTo>
                  <a:cubicBezTo>
                    <a:pt x="102" y="72"/>
                    <a:pt x="106" y="73"/>
                    <a:pt x="107" y="71"/>
                  </a:cubicBezTo>
                  <a:cubicBezTo>
                    <a:pt x="108" y="68"/>
                    <a:pt x="103" y="60"/>
                    <a:pt x="103" y="55"/>
                  </a:cubicBezTo>
                  <a:cubicBezTo>
                    <a:pt x="103" y="53"/>
                    <a:pt x="107" y="51"/>
                    <a:pt x="108" y="49"/>
                  </a:cubicBezTo>
                  <a:cubicBezTo>
                    <a:pt x="109" y="43"/>
                    <a:pt x="106" y="33"/>
                    <a:pt x="106" y="31"/>
                  </a:cubicBezTo>
                  <a:cubicBezTo>
                    <a:pt x="106" y="29"/>
                    <a:pt x="109" y="32"/>
                    <a:pt x="109" y="27"/>
                  </a:cubicBezTo>
                  <a:cubicBezTo>
                    <a:pt x="109" y="23"/>
                    <a:pt x="90" y="0"/>
                    <a:pt x="61" y="5"/>
                  </a:cubicBezTo>
                  <a:cubicBezTo>
                    <a:pt x="32" y="11"/>
                    <a:pt x="37" y="47"/>
                    <a:pt x="39" y="53"/>
                  </a:cubicBezTo>
                  <a:cubicBezTo>
                    <a:pt x="42" y="61"/>
                    <a:pt x="47" y="75"/>
                    <a:pt x="47" y="78"/>
                  </a:cubicBezTo>
                  <a:cubicBezTo>
                    <a:pt x="47" y="79"/>
                    <a:pt x="45" y="84"/>
                    <a:pt x="44" y="84"/>
                  </a:cubicBezTo>
                  <a:cubicBezTo>
                    <a:pt x="43" y="84"/>
                    <a:pt x="43" y="85"/>
                    <a:pt x="43" y="85"/>
                  </a:cubicBezTo>
                  <a:cubicBezTo>
                    <a:pt x="43" y="85"/>
                    <a:pt x="42" y="85"/>
                    <a:pt x="41" y="86"/>
                  </a:cubicBezTo>
                  <a:cubicBezTo>
                    <a:pt x="41" y="86"/>
                    <a:pt x="38" y="92"/>
                    <a:pt x="37" y="95"/>
                  </a:cubicBezTo>
                  <a:cubicBezTo>
                    <a:pt x="35" y="97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24" y="108"/>
                    <a:pt x="21" y="110"/>
                  </a:cubicBezTo>
                  <a:cubicBezTo>
                    <a:pt x="11" y="117"/>
                    <a:pt x="6" y="124"/>
                    <a:pt x="4" y="128"/>
                  </a:cubicBezTo>
                  <a:cubicBezTo>
                    <a:pt x="0" y="136"/>
                    <a:pt x="0" y="150"/>
                    <a:pt x="0" y="154"/>
                  </a:cubicBezTo>
                  <a:cubicBezTo>
                    <a:pt x="1" y="159"/>
                    <a:pt x="10" y="181"/>
                    <a:pt x="11" y="187"/>
                  </a:cubicBezTo>
                  <a:cubicBezTo>
                    <a:pt x="14" y="202"/>
                    <a:pt x="20" y="225"/>
                    <a:pt x="22" y="232"/>
                  </a:cubicBezTo>
                  <a:cubicBezTo>
                    <a:pt x="23" y="238"/>
                    <a:pt x="28" y="310"/>
                    <a:pt x="29" y="313"/>
                  </a:cubicBezTo>
                  <a:cubicBezTo>
                    <a:pt x="29" y="315"/>
                    <a:pt x="31" y="335"/>
                    <a:pt x="31" y="335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7" y="338"/>
                    <a:pt x="37" y="344"/>
                    <a:pt x="37" y="354"/>
                  </a:cubicBezTo>
                  <a:cubicBezTo>
                    <a:pt x="37" y="367"/>
                    <a:pt x="37" y="385"/>
                    <a:pt x="37" y="402"/>
                  </a:cubicBezTo>
                  <a:cubicBezTo>
                    <a:pt x="37" y="423"/>
                    <a:pt x="37" y="438"/>
                    <a:pt x="37" y="452"/>
                  </a:cubicBezTo>
                  <a:cubicBezTo>
                    <a:pt x="37" y="461"/>
                    <a:pt x="38" y="481"/>
                    <a:pt x="40" y="501"/>
                  </a:cubicBezTo>
                  <a:cubicBezTo>
                    <a:pt x="45" y="527"/>
                    <a:pt x="41" y="528"/>
                    <a:pt x="44" y="556"/>
                  </a:cubicBezTo>
                  <a:cubicBezTo>
                    <a:pt x="45" y="558"/>
                    <a:pt x="48" y="560"/>
                    <a:pt x="48" y="560"/>
                  </a:cubicBezTo>
                  <a:cubicBezTo>
                    <a:pt x="48" y="560"/>
                    <a:pt x="54" y="563"/>
                    <a:pt x="56" y="566"/>
                  </a:cubicBezTo>
                  <a:cubicBezTo>
                    <a:pt x="57" y="568"/>
                    <a:pt x="69" y="587"/>
                    <a:pt x="83" y="587"/>
                  </a:cubicBezTo>
                  <a:cubicBezTo>
                    <a:pt x="97" y="587"/>
                    <a:pt x="101" y="581"/>
                    <a:pt x="100" y="577"/>
                  </a:cubicBezTo>
                  <a:cubicBezTo>
                    <a:pt x="99" y="574"/>
                    <a:pt x="82" y="553"/>
                    <a:pt x="82" y="551"/>
                  </a:cubicBezTo>
                  <a:cubicBezTo>
                    <a:pt x="82" y="549"/>
                    <a:pt x="84" y="514"/>
                    <a:pt x="84" y="513"/>
                  </a:cubicBezTo>
                  <a:cubicBezTo>
                    <a:pt x="84" y="514"/>
                    <a:pt x="84" y="522"/>
                    <a:pt x="85" y="526"/>
                  </a:cubicBezTo>
                  <a:cubicBezTo>
                    <a:pt x="85" y="527"/>
                    <a:pt x="86" y="529"/>
                    <a:pt x="87" y="530"/>
                  </a:cubicBezTo>
                  <a:cubicBezTo>
                    <a:pt x="87" y="530"/>
                    <a:pt x="87" y="529"/>
                    <a:pt x="87" y="529"/>
                  </a:cubicBezTo>
                  <a:cubicBezTo>
                    <a:pt x="87" y="532"/>
                    <a:pt x="88" y="536"/>
                    <a:pt x="88" y="540"/>
                  </a:cubicBezTo>
                  <a:cubicBezTo>
                    <a:pt x="90" y="542"/>
                    <a:pt x="108" y="541"/>
                    <a:pt x="109" y="540"/>
                  </a:cubicBezTo>
                  <a:cubicBezTo>
                    <a:pt x="109" y="539"/>
                    <a:pt x="109" y="535"/>
                    <a:pt x="109" y="534"/>
                  </a:cubicBezTo>
                  <a:cubicBezTo>
                    <a:pt x="111" y="534"/>
                    <a:pt x="120" y="533"/>
                    <a:pt x="124" y="536"/>
                  </a:cubicBezTo>
                  <a:cubicBezTo>
                    <a:pt x="134" y="542"/>
                    <a:pt x="152" y="538"/>
                    <a:pt x="158" y="536"/>
                  </a:cubicBezTo>
                  <a:cubicBezTo>
                    <a:pt x="159" y="536"/>
                    <a:pt x="160" y="535"/>
                    <a:pt x="160" y="535"/>
                  </a:cubicBezTo>
                  <a:cubicBezTo>
                    <a:pt x="160" y="535"/>
                    <a:pt x="161" y="534"/>
                    <a:pt x="161" y="532"/>
                  </a:cubicBezTo>
                  <a:cubicBezTo>
                    <a:pt x="161" y="532"/>
                    <a:pt x="161" y="532"/>
                    <a:pt x="161" y="532"/>
                  </a:cubicBezTo>
                  <a:cubicBezTo>
                    <a:pt x="161" y="529"/>
                    <a:pt x="161" y="523"/>
                    <a:pt x="156" y="523"/>
                  </a:cubicBezTo>
                  <a:cubicBezTo>
                    <a:pt x="149" y="521"/>
                    <a:pt x="136" y="521"/>
                    <a:pt x="132" y="517"/>
                  </a:cubicBezTo>
                  <a:cubicBezTo>
                    <a:pt x="131" y="517"/>
                    <a:pt x="128" y="515"/>
                    <a:pt x="127" y="514"/>
                  </a:cubicBezTo>
                  <a:cubicBezTo>
                    <a:pt x="127" y="514"/>
                    <a:pt x="127" y="514"/>
                    <a:pt x="127" y="514"/>
                  </a:cubicBezTo>
                  <a:cubicBezTo>
                    <a:pt x="126" y="509"/>
                    <a:pt x="125" y="501"/>
                    <a:pt x="123" y="489"/>
                  </a:cubicBezTo>
                  <a:cubicBezTo>
                    <a:pt x="121" y="476"/>
                    <a:pt x="131" y="402"/>
                    <a:pt x="131" y="386"/>
                  </a:cubicBezTo>
                  <a:cubicBezTo>
                    <a:pt x="131" y="370"/>
                    <a:pt x="127" y="324"/>
                    <a:pt x="127" y="324"/>
                  </a:cubicBezTo>
                  <a:cubicBezTo>
                    <a:pt x="127" y="324"/>
                    <a:pt x="139" y="320"/>
                    <a:pt x="139" y="319"/>
                  </a:cubicBezTo>
                  <a:cubicBezTo>
                    <a:pt x="139" y="317"/>
                    <a:pt x="136" y="307"/>
                    <a:pt x="135" y="301"/>
                  </a:cubicBezTo>
                  <a:cubicBezTo>
                    <a:pt x="135" y="299"/>
                    <a:pt x="129" y="273"/>
                    <a:pt x="129" y="273"/>
                  </a:cubicBezTo>
                  <a:cubicBezTo>
                    <a:pt x="156" y="274"/>
                    <a:pt x="156" y="274"/>
                    <a:pt x="156" y="274"/>
                  </a:cubicBezTo>
                  <a:cubicBezTo>
                    <a:pt x="156" y="274"/>
                    <a:pt x="159" y="274"/>
                    <a:pt x="159" y="274"/>
                  </a:cubicBezTo>
                  <a:cubicBezTo>
                    <a:pt x="159" y="274"/>
                    <a:pt x="159" y="273"/>
                    <a:pt x="159" y="273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59" y="272"/>
                    <a:pt x="162" y="272"/>
                    <a:pt x="163" y="272"/>
                  </a:cubicBezTo>
                  <a:cubicBezTo>
                    <a:pt x="163" y="271"/>
                    <a:pt x="163" y="265"/>
                    <a:pt x="163" y="265"/>
                  </a:cubicBezTo>
                  <a:cubicBezTo>
                    <a:pt x="167" y="266"/>
                    <a:pt x="167" y="266"/>
                    <a:pt x="167" y="266"/>
                  </a:cubicBezTo>
                  <a:cubicBezTo>
                    <a:pt x="167" y="266"/>
                    <a:pt x="167" y="267"/>
                    <a:pt x="169" y="267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8"/>
                    <a:pt x="172" y="269"/>
                    <a:pt x="172" y="270"/>
                  </a:cubicBezTo>
                  <a:cubicBezTo>
                    <a:pt x="173" y="270"/>
                    <a:pt x="174" y="270"/>
                    <a:pt x="175" y="270"/>
                  </a:cubicBezTo>
                  <a:cubicBezTo>
                    <a:pt x="175" y="270"/>
                    <a:pt x="176" y="271"/>
                    <a:pt x="176" y="271"/>
                  </a:cubicBezTo>
                  <a:cubicBezTo>
                    <a:pt x="177" y="272"/>
                    <a:pt x="180" y="272"/>
                    <a:pt x="180" y="272"/>
                  </a:cubicBezTo>
                  <a:cubicBezTo>
                    <a:pt x="182" y="272"/>
                    <a:pt x="184" y="273"/>
                    <a:pt x="184" y="273"/>
                  </a:cubicBezTo>
                  <a:cubicBezTo>
                    <a:pt x="186" y="273"/>
                    <a:pt x="187" y="272"/>
                    <a:pt x="188" y="272"/>
                  </a:cubicBezTo>
                  <a:cubicBezTo>
                    <a:pt x="189" y="271"/>
                    <a:pt x="190" y="271"/>
                    <a:pt x="191" y="270"/>
                  </a:cubicBezTo>
                  <a:cubicBezTo>
                    <a:pt x="192" y="270"/>
                    <a:pt x="195" y="267"/>
                    <a:pt x="194" y="266"/>
                  </a:cubicBezTo>
                  <a:cubicBezTo>
                    <a:pt x="195" y="267"/>
                    <a:pt x="198" y="264"/>
                    <a:pt x="197" y="263"/>
                  </a:cubicBezTo>
                  <a:cubicBezTo>
                    <a:pt x="198" y="263"/>
                    <a:pt x="200" y="262"/>
                    <a:pt x="200" y="262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0" y="268"/>
                    <a:pt x="200" y="269"/>
                    <a:pt x="201" y="270"/>
                  </a:cubicBezTo>
                  <a:cubicBezTo>
                    <a:pt x="202" y="271"/>
                    <a:pt x="204" y="271"/>
                    <a:pt x="204" y="271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43" y="270"/>
                    <a:pt x="248" y="270"/>
                    <a:pt x="249" y="269"/>
                  </a:cubicBezTo>
                  <a:cubicBezTo>
                    <a:pt x="250" y="268"/>
                    <a:pt x="251" y="267"/>
                    <a:pt x="252" y="267"/>
                  </a:cubicBezTo>
                  <a:cubicBezTo>
                    <a:pt x="253" y="266"/>
                    <a:pt x="256" y="262"/>
                    <a:pt x="256" y="262"/>
                  </a:cubicBezTo>
                  <a:cubicBezTo>
                    <a:pt x="256" y="262"/>
                    <a:pt x="257" y="270"/>
                    <a:pt x="255" y="277"/>
                  </a:cubicBezTo>
                  <a:cubicBezTo>
                    <a:pt x="253" y="288"/>
                    <a:pt x="228" y="394"/>
                    <a:pt x="228" y="402"/>
                  </a:cubicBezTo>
                  <a:cubicBezTo>
                    <a:pt x="229" y="403"/>
                    <a:pt x="238" y="405"/>
                    <a:pt x="238" y="405"/>
                  </a:cubicBezTo>
                  <a:cubicBezTo>
                    <a:pt x="238" y="405"/>
                    <a:pt x="238" y="411"/>
                    <a:pt x="239" y="419"/>
                  </a:cubicBezTo>
                  <a:cubicBezTo>
                    <a:pt x="240" y="427"/>
                    <a:pt x="246" y="485"/>
                    <a:pt x="248" y="519"/>
                  </a:cubicBezTo>
                  <a:cubicBezTo>
                    <a:pt x="248" y="524"/>
                    <a:pt x="245" y="532"/>
                    <a:pt x="245" y="535"/>
                  </a:cubicBezTo>
                  <a:cubicBezTo>
                    <a:pt x="244" y="538"/>
                    <a:pt x="233" y="557"/>
                    <a:pt x="230" y="558"/>
                  </a:cubicBezTo>
                  <a:cubicBezTo>
                    <a:pt x="227" y="560"/>
                    <a:pt x="216" y="563"/>
                    <a:pt x="214" y="566"/>
                  </a:cubicBezTo>
                  <a:cubicBezTo>
                    <a:pt x="213" y="569"/>
                    <a:pt x="237" y="570"/>
                    <a:pt x="241" y="569"/>
                  </a:cubicBezTo>
                  <a:cubicBezTo>
                    <a:pt x="246" y="568"/>
                    <a:pt x="249" y="554"/>
                    <a:pt x="256" y="552"/>
                  </a:cubicBezTo>
                  <a:cubicBezTo>
                    <a:pt x="258" y="552"/>
                    <a:pt x="260" y="551"/>
                    <a:pt x="262" y="553"/>
                  </a:cubicBezTo>
                  <a:cubicBezTo>
                    <a:pt x="263" y="553"/>
                    <a:pt x="264" y="556"/>
                    <a:pt x="264" y="557"/>
                  </a:cubicBezTo>
                  <a:cubicBezTo>
                    <a:pt x="265" y="561"/>
                    <a:pt x="265" y="563"/>
                    <a:pt x="265" y="563"/>
                  </a:cubicBezTo>
                  <a:cubicBezTo>
                    <a:pt x="265" y="563"/>
                    <a:pt x="266" y="564"/>
                    <a:pt x="267" y="563"/>
                  </a:cubicBezTo>
                  <a:cubicBezTo>
                    <a:pt x="269" y="563"/>
                    <a:pt x="270" y="563"/>
                    <a:pt x="270" y="563"/>
                  </a:cubicBezTo>
                  <a:cubicBezTo>
                    <a:pt x="270" y="563"/>
                    <a:pt x="269" y="559"/>
                    <a:pt x="269" y="555"/>
                  </a:cubicBezTo>
                  <a:cubicBezTo>
                    <a:pt x="269" y="548"/>
                    <a:pt x="274" y="540"/>
                    <a:pt x="270" y="533"/>
                  </a:cubicBezTo>
                  <a:cubicBezTo>
                    <a:pt x="265" y="525"/>
                    <a:pt x="267" y="500"/>
                    <a:pt x="268" y="497"/>
                  </a:cubicBezTo>
                  <a:cubicBezTo>
                    <a:pt x="269" y="475"/>
                    <a:pt x="273" y="448"/>
                    <a:pt x="267" y="422"/>
                  </a:cubicBezTo>
                  <a:cubicBezTo>
                    <a:pt x="266" y="417"/>
                    <a:pt x="266" y="413"/>
                    <a:pt x="266" y="412"/>
                  </a:cubicBezTo>
                  <a:cubicBezTo>
                    <a:pt x="268" y="412"/>
                    <a:pt x="267" y="413"/>
                    <a:pt x="268" y="413"/>
                  </a:cubicBezTo>
                  <a:cubicBezTo>
                    <a:pt x="269" y="427"/>
                    <a:pt x="270" y="440"/>
                    <a:pt x="270" y="447"/>
                  </a:cubicBezTo>
                  <a:cubicBezTo>
                    <a:pt x="272" y="449"/>
                    <a:pt x="277" y="451"/>
                    <a:pt x="277" y="451"/>
                  </a:cubicBezTo>
                  <a:cubicBezTo>
                    <a:pt x="280" y="452"/>
                    <a:pt x="280" y="452"/>
                    <a:pt x="280" y="452"/>
                  </a:cubicBezTo>
                  <a:cubicBezTo>
                    <a:pt x="280" y="452"/>
                    <a:pt x="288" y="502"/>
                    <a:pt x="288" y="518"/>
                  </a:cubicBezTo>
                  <a:cubicBezTo>
                    <a:pt x="288" y="524"/>
                    <a:pt x="288" y="534"/>
                    <a:pt x="287" y="538"/>
                  </a:cubicBezTo>
                  <a:cubicBezTo>
                    <a:pt x="287" y="542"/>
                    <a:pt x="287" y="548"/>
                    <a:pt x="287" y="548"/>
                  </a:cubicBezTo>
                  <a:cubicBezTo>
                    <a:pt x="287" y="548"/>
                    <a:pt x="286" y="569"/>
                    <a:pt x="285" y="574"/>
                  </a:cubicBezTo>
                  <a:cubicBezTo>
                    <a:pt x="284" y="578"/>
                    <a:pt x="286" y="584"/>
                    <a:pt x="286" y="587"/>
                  </a:cubicBezTo>
                  <a:cubicBezTo>
                    <a:pt x="288" y="597"/>
                    <a:pt x="298" y="585"/>
                    <a:pt x="303" y="576"/>
                  </a:cubicBezTo>
                  <a:cubicBezTo>
                    <a:pt x="306" y="571"/>
                    <a:pt x="305" y="540"/>
                    <a:pt x="305" y="540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5" y="536"/>
                    <a:pt x="303" y="524"/>
                    <a:pt x="304" y="513"/>
                  </a:cubicBezTo>
                  <a:cubicBezTo>
                    <a:pt x="305" y="501"/>
                    <a:pt x="309" y="451"/>
                    <a:pt x="309" y="451"/>
                  </a:cubicBezTo>
                  <a:cubicBezTo>
                    <a:pt x="372" y="445"/>
                    <a:pt x="372" y="445"/>
                    <a:pt x="372" y="445"/>
                  </a:cubicBezTo>
                  <a:cubicBezTo>
                    <a:pt x="373" y="380"/>
                    <a:pt x="373" y="380"/>
                    <a:pt x="373" y="380"/>
                  </a:cubicBezTo>
                  <a:cubicBezTo>
                    <a:pt x="366" y="377"/>
                    <a:pt x="366" y="377"/>
                    <a:pt x="366" y="377"/>
                  </a:cubicBezTo>
                  <a:cubicBezTo>
                    <a:pt x="350" y="378"/>
                    <a:pt x="350" y="378"/>
                    <a:pt x="350" y="378"/>
                  </a:cubicBezTo>
                  <a:cubicBezTo>
                    <a:pt x="350" y="378"/>
                    <a:pt x="349" y="369"/>
                    <a:pt x="347" y="366"/>
                  </a:cubicBezTo>
                  <a:cubicBezTo>
                    <a:pt x="345" y="364"/>
                    <a:pt x="344" y="363"/>
                    <a:pt x="343" y="362"/>
                  </a:cubicBezTo>
                  <a:cubicBezTo>
                    <a:pt x="343" y="362"/>
                    <a:pt x="343" y="362"/>
                    <a:pt x="343" y="362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345" y="357"/>
                    <a:pt x="345" y="357"/>
                    <a:pt x="345" y="357"/>
                  </a:cubicBezTo>
                  <a:cubicBezTo>
                    <a:pt x="345" y="357"/>
                    <a:pt x="347" y="297"/>
                    <a:pt x="347" y="288"/>
                  </a:cubicBezTo>
                  <a:cubicBezTo>
                    <a:pt x="347" y="279"/>
                    <a:pt x="347" y="251"/>
                    <a:pt x="347" y="246"/>
                  </a:cubicBezTo>
                  <a:cubicBezTo>
                    <a:pt x="347" y="240"/>
                    <a:pt x="350" y="210"/>
                    <a:pt x="351" y="199"/>
                  </a:cubicBezTo>
                  <a:cubicBezTo>
                    <a:pt x="351" y="190"/>
                    <a:pt x="350" y="179"/>
                    <a:pt x="348" y="174"/>
                  </a:cubicBezTo>
                  <a:cubicBezTo>
                    <a:pt x="347" y="172"/>
                    <a:pt x="347" y="172"/>
                    <a:pt x="346" y="171"/>
                  </a:cubicBezTo>
                  <a:cubicBezTo>
                    <a:pt x="345" y="170"/>
                    <a:pt x="342" y="169"/>
                    <a:pt x="340" y="167"/>
                  </a:cubicBezTo>
                  <a:cubicBezTo>
                    <a:pt x="336" y="164"/>
                    <a:pt x="331" y="160"/>
                    <a:pt x="329" y="158"/>
                  </a:cubicBezTo>
                  <a:cubicBezTo>
                    <a:pt x="333" y="158"/>
                    <a:pt x="335" y="157"/>
                    <a:pt x="336" y="156"/>
                  </a:cubicBezTo>
                  <a:cubicBezTo>
                    <a:pt x="335" y="157"/>
                    <a:pt x="334" y="157"/>
                    <a:pt x="333" y="156"/>
                  </a:cubicBezTo>
                  <a:cubicBezTo>
                    <a:pt x="336" y="157"/>
                    <a:pt x="338" y="154"/>
                    <a:pt x="339" y="151"/>
                  </a:cubicBezTo>
                  <a:cubicBezTo>
                    <a:pt x="338" y="152"/>
                    <a:pt x="337" y="153"/>
                    <a:pt x="336" y="153"/>
                  </a:cubicBezTo>
                  <a:cubicBezTo>
                    <a:pt x="337" y="152"/>
                    <a:pt x="338" y="151"/>
                    <a:pt x="338" y="150"/>
                  </a:cubicBezTo>
                  <a:cubicBezTo>
                    <a:pt x="338" y="151"/>
                    <a:pt x="336" y="152"/>
                    <a:pt x="335" y="152"/>
                  </a:cubicBezTo>
                  <a:cubicBezTo>
                    <a:pt x="337" y="152"/>
                    <a:pt x="338" y="150"/>
                    <a:pt x="338" y="149"/>
                  </a:cubicBezTo>
                  <a:cubicBezTo>
                    <a:pt x="338" y="149"/>
                    <a:pt x="338" y="148"/>
                    <a:pt x="338" y="148"/>
                  </a:cubicBezTo>
                  <a:cubicBezTo>
                    <a:pt x="336" y="150"/>
                    <a:pt x="332" y="148"/>
                    <a:pt x="330" y="145"/>
                  </a:cubicBezTo>
                  <a:cubicBezTo>
                    <a:pt x="327" y="138"/>
                    <a:pt x="326" y="125"/>
                    <a:pt x="328" y="118"/>
                  </a:cubicBezTo>
                  <a:cubicBezTo>
                    <a:pt x="331" y="103"/>
                    <a:pt x="325" y="84"/>
                    <a:pt x="322" y="78"/>
                  </a:cubicBezTo>
                  <a:cubicBezTo>
                    <a:pt x="315" y="65"/>
                    <a:pt x="308" y="63"/>
                    <a:pt x="303" y="61"/>
                  </a:cubicBezTo>
                  <a:cubicBezTo>
                    <a:pt x="297" y="59"/>
                    <a:pt x="290" y="59"/>
                    <a:pt x="284" y="61"/>
                  </a:cubicBezTo>
                  <a:cubicBezTo>
                    <a:pt x="279" y="63"/>
                    <a:pt x="275" y="64"/>
                    <a:pt x="273" y="68"/>
                  </a:cubicBezTo>
                  <a:close/>
                </a:path>
              </a:pathLst>
            </a:custGeom>
            <a:gradFill rotWithShape="1">
              <a:gsLst>
                <a:gs pos="0">
                  <a:srgbClr val="F29400"/>
                </a:gs>
                <a:gs pos="50000">
                  <a:srgbClr val="FFD693"/>
                </a:gs>
                <a:gs pos="100000">
                  <a:srgbClr val="F294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379"/>
            <p:cNvSpPr>
              <a:spLocks/>
            </p:cNvSpPr>
            <p:nvPr userDrawn="1"/>
          </p:nvSpPr>
          <p:spPr bwMode="gray">
            <a:xfrm>
              <a:off x="68" y="3599"/>
              <a:ext cx="182" cy="439"/>
            </a:xfrm>
            <a:custGeom>
              <a:avLst/>
              <a:gdLst/>
              <a:ahLst/>
              <a:cxnLst>
                <a:cxn ang="0">
                  <a:pos x="121" y="350"/>
                </a:cxn>
                <a:cxn ang="0">
                  <a:pos x="135" y="325"/>
                </a:cxn>
                <a:cxn ang="0">
                  <a:pos x="137" y="318"/>
                </a:cxn>
                <a:cxn ang="0">
                  <a:pos x="138" y="314"/>
                </a:cxn>
                <a:cxn ang="0">
                  <a:pos x="138" y="313"/>
                </a:cxn>
                <a:cxn ang="0">
                  <a:pos x="136" y="311"/>
                </a:cxn>
                <a:cxn ang="0">
                  <a:pos x="137" y="310"/>
                </a:cxn>
                <a:cxn ang="0">
                  <a:pos x="137" y="308"/>
                </a:cxn>
                <a:cxn ang="0">
                  <a:pos x="131" y="305"/>
                </a:cxn>
                <a:cxn ang="0">
                  <a:pos x="130" y="269"/>
                </a:cxn>
                <a:cxn ang="0">
                  <a:pos x="140" y="235"/>
                </a:cxn>
                <a:cxn ang="0">
                  <a:pos x="147" y="207"/>
                </a:cxn>
                <a:cxn ang="0">
                  <a:pos x="149" y="164"/>
                </a:cxn>
                <a:cxn ang="0">
                  <a:pos x="133" y="142"/>
                </a:cxn>
                <a:cxn ang="0">
                  <a:pos x="123" y="39"/>
                </a:cxn>
                <a:cxn ang="0">
                  <a:pos x="136" y="13"/>
                </a:cxn>
                <a:cxn ang="0">
                  <a:pos x="153" y="6"/>
                </a:cxn>
                <a:cxn ang="0">
                  <a:pos x="111" y="21"/>
                </a:cxn>
                <a:cxn ang="0">
                  <a:pos x="104" y="1"/>
                </a:cxn>
                <a:cxn ang="0">
                  <a:pos x="100" y="15"/>
                </a:cxn>
                <a:cxn ang="0">
                  <a:pos x="105" y="44"/>
                </a:cxn>
                <a:cxn ang="0">
                  <a:pos x="99" y="132"/>
                </a:cxn>
                <a:cxn ang="0">
                  <a:pos x="96" y="130"/>
                </a:cxn>
                <a:cxn ang="0">
                  <a:pos x="61" y="84"/>
                </a:cxn>
                <a:cxn ang="0">
                  <a:pos x="31" y="42"/>
                </a:cxn>
                <a:cxn ang="0">
                  <a:pos x="26" y="13"/>
                </a:cxn>
                <a:cxn ang="0">
                  <a:pos x="6" y="29"/>
                </a:cxn>
                <a:cxn ang="0">
                  <a:pos x="10" y="39"/>
                </a:cxn>
                <a:cxn ang="0">
                  <a:pos x="22" y="59"/>
                </a:cxn>
                <a:cxn ang="0">
                  <a:pos x="53" y="119"/>
                </a:cxn>
                <a:cxn ang="0">
                  <a:pos x="60" y="164"/>
                </a:cxn>
                <a:cxn ang="0">
                  <a:pos x="45" y="205"/>
                </a:cxn>
                <a:cxn ang="0">
                  <a:pos x="31" y="237"/>
                </a:cxn>
                <a:cxn ang="0">
                  <a:pos x="33" y="277"/>
                </a:cxn>
                <a:cxn ang="0">
                  <a:pos x="20" y="314"/>
                </a:cxn>
                <a:cxn ang="0">
                  <a:pos x="44" y="326"/>
                </a:cxn>
                <a:cxn ang="0">
                  <a:pos x="48" y="332"/>
                </a:cxn>
                <a:cxn ang="0">
                  <a:pos x="49" y="349"/>
                </a:cxn>
                <a:cxn ang="0">
                  <a:pos x="53" y="354"/>
                </a:cxn>
                <a:cxn ang="0">
                  <a:pos x="62" y="359"/>
                </a:cxn>
              </a:cxnLst>
              <a:rect l="0" t="0" r="r" b="b"/>
              <a:pathLst>
                <a:path w="154" h="372">
                  <a:moveTo>
                    <a:pt x="101" y="366"/>
                  </a:moveTo>
                  <a:cubicBezTo>
                    <a:pt x="106" y="364"/>
                    <a:pt x="114" y="361"/>
                    <a:pt x="121" y="350"/>
                  </a:cubicBezTo>
                  <a:cubicBezTo>
                    <a:pt x="128" y="339"/>
                    <a:pt x="126" y="328"/>
                    <a:pt x="128" y="327"/>
                  </a:cubicBezTo>
                  <a:cubicBezTo>
                    <a:pt x="131" y="325"/>
                    <a:pt x="135" y="325"/>
                    <a:pt x="135" y="325"/>
                  </a:cubicBezTo>
                  <a:cubicBezTo>
                    <a:pt x="134" y="324"/>
                    <a:pt x="132" y="324"/>
                    <a:pt x="131" y="324"/>
                  </a:cubicBezTo>
                  <a:cubicBezTo>
                    <a:pt x="131" y="324"/>
                    <a:pt x="133" y="318"/>
                    <a:pt x="137" y="318"/>
                  </a:cubicBezTo>
                  <a:cubicBezTo>
                    <a:pt x="135" y="317"/>
                    <a:pt x="133" y="317"/>
                    <a:pt x="132" y="318"/>
                  </a:cubicBezTo>
                  <a:cubicBezTo>
                    <a:pt x="132" y="317"/>
                    <a:pt x="135" y="314"/>
                    <a:pt x="138" y="314"/>
                  </a:cubicBezTo>
                  <a:cubicBezTo>
                    <a:pt x="140" y="313"/>
                    <a:pt x="140" y="315"/>
                    <a:pt x="140" y="315"/>
                  </a:cubicBezTo>
                  <a:cubicBezTo>
                    <a:pt x="140" y="315"/>
                    <a:pt x="141" y="313"/>
                    <a:pt x="138" y="313"/>
                  </a:cubicBezTo>
                  <a:cubicBezTo>
                    <a:pt x="136" y="312"/>
                    <a:pt x="133" y="312"/>
                    <a:pt x="131" y="313"/>
                  </a:cubicBezTo>
                  <a:cubicBezTo>
                    <a:pt x="132" y="312"/>
                    <a:pt x="134" y="311"/>
                    <a:pt x="136" y="311"/>
                  </a:cubicBezTo>
                  <a:cubicBezTo>
                    <a:pt x="138" y="310"/>
                    <a:pt x="139" y="310"/>
                    <a:pt x="140" y="311"/>
                  </a:cubicBezTo>
                  <a:cubicBezTo>
                    <a:pt x="140" y="310"/>
                    <a:pt x="138" y="310"/>
                    <a:pt x="137" y="310"/>
                  </a:cubicBezTo>
                  <a:cubicBezTo>
                    <a:pt x="137" y="309"/>
                    <a:pt x="139" y="309"/>
                    <a:pt x="139" y="310"/>
                  </a:cubicBezTo>
                  <a:cubicBezTo>
                    <a:pt x="139" y="309"/>
                    <a:pt x="138" y="308"/>
                    <a:pt x="137" y="308"/>
                  </a:cubicBezTo>
                  <a:cubicBezTo>
                    <a:pt x="136" y="308"/>
                    <a:pt x="131" y="308"/>
                    <a:pt x="129" y="308"/>
                  </a:cubicBezTo>
                  <a:cubicBezTo>
                    <a:pt x="129" y="307"/>
                    <a:pt x="131" y="306"/>
                    <a:pt x="131" y="305"/>
                  </a:cubicBezTo>
                  <a:cubicBezTo>
                    <a:pt x="131" y="305"/>
                    <a:pt x="129" y="278"/>
                    <a:pt x="130" y="276"/>
                  </a:cubicBezTo>
                  <a:cubicBezTo>
                    <a:pt x="130" y="273"/>
                    <a:pt x="131" y="270"/>
                    <a:pt x="130" y="269"/>
                  </a:cubicBezTo>
                  <a:cubicBezTo>
                    <a:pt x="130" y="268"/>
                    <a:pt x="129" y="264"/>
                    <a:pt x="131" y="262"/>
                  </a:cubicBezTo>
                  <a:cubicBezTo>
                    <a:pt x="133" y="260"/>
                    <a:pt x="140" y="238"/>
                    <a:pt x="140" y="235"/>
                  </a:cubicBezTo>
                  <a:cubicBezTo>
                    <a:pt x="140" y="233"/>
                    <a:pt x="144" y="218"/>
                    <a:pt x="144" y="216"/>
                  </a:cubicBezTo>
                  <a:cubicBezTo>
                    <a:pt x="144" y="214"/>
                    <a:pt x="147" y="207"/>
                    <a:pt x="147" y="207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9" y="164"/>
                    <a:pt x="149" y="164"/>
                    <a:pt x="149" y="164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3"/>
                    <a:pt x="133" y="145"/>
                    <a:pt x="133" y="142"/>
                  </a:cubicBezTo>
                  <a:cubicBezTo>
                    <a:pt x="133" y="139"/>
                    <a:pt x="125" y="90"/>
                    <a:pt x="124" y="82"/>
                  </a:cubicBezTo>
                  <a:cubicBezTo>
                    <a:pt x="123" y="74"/>
                    <a:pt x="122" y="42"/>
                    <a:pt x="123" y="39"/>
                  </a:cubicBezTo>
                  <a:cubicBezTo>
                    <a:pt x="124" y="36"/>
                    <a:pt x="127" y="31"/>
                    <a:pt x="129" y="27"/>
                  </a:cubicBezTo>
                  <a:cubicBezTo>
                    <a:pt x="131" y="23"/>
                    <a:pt x="134" y="15"/>
                    <a:pt x="136" y="13"/>
                  </a:cubicBezTo>
                  <a:cubicBezTo>
                    <a:pt x="138" y="11"/>
                    <a:pt x="153" y="10"/>
                    <a:pt x="154" y="8"/>
                  </a:cubicBezTo>
                  <a:cubicBezTo>
                    <a:pt x="154" y="7"/>
                    <a:pt x="154" y="7"/>
                    <a:pt x="153" y="6"/>
                  </a:cubicBezTo>
                  <a:cubicBezTo>
                    <a:pt x="149" y="5"/>
                    <a:pt x="131" y="4"/>
                    <a:pt x="126" y="5"/>
                  </a:cubicBezTo>
                  <a:cubicBezTo>
                    <a:pt x="121" y="7"/>
                    <a:pt x="116" y="19"/>
                    <a:pt x="111" y="21"/>
                  </a:cubicBezTo>
                  <a:cubicBezTo>
                    <a:pt x="106" y="23"/>
                    <a:pt x="105" y="13"/>
                    <a:pt x="105" y="13"/>
                  </a:cubicBezTo>
                  <a:cubicBezTo>
                    <a:pt x="105" y="13"/>
                    <a:pt x="104" y="4"/>
                    <a:pt x="104" y="1"/>
                  </a:cubicBezTo>
                  <a:cubicBezTo>
                    <a:pt x="102" y="0"/>
                    <a:pt x="101" y="1"/>
                    <a:pt x="101" y="2"/>
                  </a:cubicBezTo>
                  <a:cubicBezTo>
                    <a:pt x="101" y="3"/>
                    <a:pt x="100" y="13"/>
                    <a:pt x="100" y="15"/>
                  </a:cubicBezTo>
                  <a:cubicBezTo>
                    <a:pt x="98" y="22"/>
                    <a:pt x="96" y="27"/>
                    <a:pt x="99" y="34"/>
                  </a:cubicBezTo>
                  <a:cubicBezTo>
                    <a:pt x="101" y="37"/>
                    <a:pt x="105" y="40"/>
                    <a:pt x="105" y="44"/>
                  </a:cubicBezTo>
                  <a:cubicBezTo>
                    <a:pt x="105" y="52"/>
                    <a:pt x="94" y="80"/>
                    <a:pt x="94" y="95"/>
                  </a:cubicBezTo>
                  <a:cubicBezTo>
                    <a:pt x="94" y="114"/>
                    <a:pt x="100" y="128"/>
                    <a:pt x="99" y="132"/>
                  </a:cubicBezTo>
                  <a:cubicBezTo>
                    <a:pt x="98" y="136"/>
                    <a:pt x="98" y="137"/>
                    <a:pt x="98" y="137"/>
                  </a:cubicBezTo>
                  <a:cubicBezTo>
                    <a:pt x="98" y="137"/>
                    <a:pt x="98" y="133"/>
                    <a:pt x="96" y="130"/>
                  </a:cubicBezTo>
                  <a:cubicBezTo>
                    <a:pt x="94" y="127"/>
                    <a:pt x="84" y="118"/>
                    <a:pt x="77" y="108"/>
                  </a:cubicBezTo>
                  <a:cubicBezTo>
                    <a:pt x="75" y="104"/>
                    <a:pt x="69" y="92"/>
                    <a:pt x="61" y="84"/>
                  </a:cubicBezTo>
                  <a:cubicBezTo>
                    <a:pt x="53" y="74"/>
                    <a:pt x="42" y="62"/>
                    <a:pt x="36" y="54"/>
                  </a:cubicBezTo>
                  <a:cubicBezTo>
                    <a:pt x="33" y="49"/>
                    <a:pt x="32" y="46"/>
                    <a:pt x="31" y="42"/>
                  </a:cubicBezTo>
                  <a:cubicBezTo>
                    <a:pt x="31" y="39"/>
                    <a:pt x="26" y="24"/>
                    <a:pt x="25" y="22"/>
                  </a:cubicBezTo>
                  <a:cubicBezTo>
                    <a:pt x="24" y="21"/>
                    <a:pt x="27" y="14"/>
                    <a:pt x="26" y="13"/>
                  </a:cubicBezTo>
                  <a:cubicBezTo>
                    <a:pt x="25" y="12"/>
                    <a:pt x="13" y="10"/>
                    <a:pt x="13" y="12"/>
                  </a:cubicBezTo>
                  <a:cubicBezTo>
                    <a:pt x="12" y="13"/>
                    <a:pt x="5" y="26"/>
                    <a:pt x="6" y="29"/>
                  </a:cubicBezTo>
                  <a:cubicBezTo>
                    <a:pt x="8" y="31"/>
                    <a:pt x="11" y="36"/>
                    <a:pt x="11" y="38"/>
                  </a:cubicBezTo>
                  <a:cubicBezTo>
                    <a:pt x="11" y="38"/>
                    <a:pt x="10" y="38"/>
                    <a:pt x="10" y="39"/>
                  </a:cubicBezTo>
                  <a:cubicBezTo>
                    <a:pt x="12" y="43"/>
                    <a:pt x="12" y="50"/>
                    <a:pt x="14" y="52"/>
                  </a:cubicBezTo>
                  <a:cubicBezTo>
                    <a:pt x="18" y="54"/>
                    <a:pt x="20" y="55"/>
                    <a:pt x="22" y="59"/>
                  </a:cubicBezTo>
                  <a:cubicBezTo>
                    <a:pt x="23" y="62"/>
                    <a:pt x="27" y="72"/>
                    <a:pt x="30" y="79"/>
                  </a:cubicBezTo>
                  <a:cubicBezTo>
                    <a:pt x="32" y="86"/>
                    <a:pt x="41" y="110"/>
                    <a:pt x="53" y="119"/>
                  </a:cubicBezTo>
                  <a:cubicBezTo>
                    <a:pt x="59" y="124"/>
                    <a:pt x="67" y="133"/>
                    <a:pt x="67" y="136"/>
                  </a:cubicBezTo>
                  <a:cubicBezTo>
                    <a:pt x="66" y="139"/>
                    <a:pt x="61" y="159"/>
                    <a:pt x="60" y="164"/>
                  </a:cubicBezTo>
                  <a:cubicBezTo>
                    <a:pt x="56" y="165"/>
                    <a:pt x="40" y="165"/>
                    <a:pt x="36" y="168"/>
                  </a:cubicBezTo>
                  <a:cubicBezTo>
                    <a:pt x="36" y="171"/>
                    <a:pt x="45" y="202"/>
                    <a:pt x="45" y="205"/>
                  </a:cubicBezTo>
                  <a:cubicBezTo>
                    <a:pt x="44" y="208"/>
                    <a:pt x="42" y="222"/>
                    <a:pt x="41" y="230"/>
                  </a:cubicBezTo>
                  <a:cubicBezTo>
                    <a:pt x="34" y="232"/>
                    <a:pt x="33" y="235"/>
                    <a:pt x="31" y="237"/>
                  </a:cubicBezTo>
                  <a:cubicBezTo>
                    <a:pt x="33" y="241"/>
                    <a:pt x="39" y="258"/>
                    <a:pt x="38" y="262"/>
                  </a:cubicBezTo>
                  <a:cubicBezTo>
                    <a:pt x="38" y="265"/>
                    <a:pt x="34" y="275"/>
                    <a:pt x="33" y="277"/>
                  </a:cubicBezTo>
                  <a:cubicBezTo>
                    <a:pt x="33" y="278"/>
                    <a:pt x="15" y="270"/>
                    <a:pt x="3" y="276"/>
                  </a:cubicBezTo>
                  <a:cubicBezTo>
                    <a:pt x="0" y="278"/>
                    <a:pt x="21" y="312"/>
                    <a:pt x="20" y="314"/>
                  </a:cubicBezTo>
                  <a:cubicBezTo>
                    <a:pt x="20" y="315"/>
                    <a:pt x="28" y="325"/>
                    <a:pt x="31" y="325"/>
                  </a:cubicBezTo>
                  <a:cubicBezTo>
                    <a:pt x="33" y="325"/>
                    <a:pt x="44" y="326"/>
                    <a:pt x="44" y="326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48" y="332"/>
                    <a:pt x="48" y="332"/>
                    <a:pt x="48" y="332"/>
                  </a:cubicBezTo>
                  <a:cubicBezTo>
                    <a:pt x="48" y="332"/>
                    <a:pt x="41" y="342"/>
                    <a:pt x="42" y="343"/>
                  </a:cubicBezTo>
                  <a:cubicBezTo>
                    <a:pt x="42" y="344"/>
                    <a:pt x="47" y="349"/>
                    <a:pt x="49" y="349"/>
                  </a:cubicBezTo>
                  <a:cubicBezTo>
                    <a:pt x="51" y="350"/>
                    <a:pt x="53" y="350"/>
                    <a:pt x="53" y="350"/>
                  </a:cubicBezTo>
                  <a:cubicBezTo>
                    <a:pt x="53" y="350"/>
                    <a:pt x="53" y="352"/>
                    <a:pt x="53" y="354"/>
                  </a:cubicBezTo>
                  <a:cubicBezTo>
                    <a:pt x="53" y="356"/>
                    <a:pt x="59" y="356"/>
                    <a:pt x="60" y="355"/>
                  </a:cubicBezTo>
                  <a:cubicBezTo>
                    <a:pt x="61" y="354"/>
                    <a:pt x="61" y="357"/>
                    <a:pt x="62" y="359"/>
                  </a:cubicBezTo>
                  <a:cubicBezTo>
                    <a:pt x="63" y="361"/>
                    <a:pt x="77" y="372"/>
                    <a:pt x="101" y="36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2000"/>
                  </a:srgbClr>
                </a:gs>
                <a:gs pos="100000">
                  <a:schemeClr val="tx2">
                    <a:alpha val="12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380"/>
            <p:cNvSpPr>
              <a:spLocks/>
            </p:cNvSpPr>
            <p:nvPr userDrawn="1"/>
          </p:nvSpPr>
          <p:spPr bwMode="gray">
            <a:xfrm>
              <a:off x="75" y="2905"/>
              <a:ext cx="183" cy="713"/>
            </a:xfrm>
            <a:custGeom>
              <a:avLst/>
              <a:gdLst/>
              <a:ahLst/>
              <a:cxnLst>
                <a:cxn ang="0">
                  <a:pos x="135" y="34"/>
                </a:cxn>
                <a:cxn ang="0">
                  <a:pos x="145" y="95"/>
                </a:cxn>
                <a:cxn ang="0">
                  <a:pos x="149" y="99"/>
                </a:cxn>
                <a:cxn ang="0">
                  <a:pos x="147" y="104"/>
                </a:cxn>
                <a:cxn ang="0">
                  <a:pos x="149" y="109"/>
                </a:cxn>
                <a:cxn ang="0">
                  <a:pos x="148" y="110"/>
                </a:cxn>
                <a:cxn ang="0">
                  <a:pos x="148" y="112"/>
                </a:cxn>
                <a:cxn ang="0">
                  <a:pos x="146" y="115"/>
                </a:cxn>
                <a:cxn ang="0">
                  <a:pos x="142" y="119"/>
                </a:cxn>
                <a:cxn ang="0">
                  <a:pos x="139" y="178"/>
                </a:cxn>
                <a:cxn ang="0">
                  <a:pos x="147" y="233"/>
                </a:cxn>
                <a:cxn ang="0">
                  <a:pos x="152" y="280"/>
                </a:cxn>
                <a:cxn ang="0">
                  <a:pos x="152" y="292"/>
                </a:cxn>
                <a:cxn ang="0">
                  <a:pos x="149" y="310"/>
                </a:cxn>
                <a:cxn ang="0">
                  <a:pos x="137" y="371"/>
                </a:cxn>
                <a:cxn ang="0">
                  <a:pos x="133" y="403"/>
                </a:cxn>
                <a:cxn ang="0">
                  <a:pos x="122" y="485"/>
                </a:cxn>
                <a:cxn ang="0">
                  <a:pos x="124" y="566"/>
                </a:cxn>
                <a:cxn ang="0">
                  <a:pos x="147" y="595"/>
                </a:cxn>
                <a:cxn ang="0">
                  <a:pos x="105" y="572"/>
                </a:cxn>
                <a:cxn ang="0">
                  <a:pos x="98" y="591"/>
                </a:cxn>
                <a:cxn ang="0">
                  <a:pos x="94" y="570"/>
                </a:cxn>
                <a:cxn ang="0">
                  <a:pos x="101" y="539"/>
                </a:cxn>
                <a:cxn ang="0">
                  <a:pos x="104" y="403"/>
                </a:cxn>
                <a:cxn ang="0">
                  <a:pos x="97" y="405"/>
                </a:cxn>
                <a:cxn ang="0">
                  <a:pos x="60" y="486"/>
                </a:cxn>
                <a:cxn ang="0">
                  <a:pos x="26" y="562"/>
                </a:cxn>
                <a:cxn ang="0">
                  <a:pos x="20" y="604"/>
                </a:cxn>
                <a:cxn ang="0">
                  <a:pos x="1" y="578"/>
                </a:cxn>
                <a:cxn ang="0">
                  <a:pos x="2" y="565"/>
                </a:cxn>
                <a:cxn ang="0">
                  <a:pos x="18" y="529"/>
                </a:cxn>
                <a:cxn ang="0">
                  <a:pos x="54" y="428"/>
                </a:cxn>
                <a:cxn ang="0">
                  <a:pos x="66" y="373"/>
                </a:cxn>
                <a:cxn ang="0">
                  <a:pos x="42" y="296"/>
                </a:cxn>
                <a:cxn ang="0">
                  <a:pos x="38" y="237"/>
                </a:cxn>
                <a:cxn ang="0">
                  <a:pos x="44" y="170"/>
                </a:cxn>
                <a:cxn ang="0">
                  <a:pos x="31" y="112"/>
                </a:cxn>
                <a:cxn ang="0">
                  <a:pos x="58" y="90"/>
                </a:cxn>
                <a:cxn ang="0">
                  <a:pos x="60" y="81"/>
                </a:cxn>
                <a:cxn ang="0">
                  <a:pos x="62" y="52"/>
                </a:cxn>
                <a:cxn ang="0">
                  <a:pos x="67" y="44"/>
                </a:cxn>
                <a:cxn ang="0">
                  <a:pos x="76" y="36"/>
                </a:cxn>
              </a:cxnLst>
              <a:rect l="0" t="0" r="r" b="b"/>
              <a:pathLst>
                <a:path w="155" h="605">
                  <a:moveTo>
                    <a:pt x="113" y="9"/>
                  </a:moveTo>
                  <a:cubicBezTo>
                    <a:pt x="118" y="11"/>
                    <a:pt x="128" y="17"/>
                    <a:pt x="135" y="34"/>
                  </a:cubicBezTo>
                  <a:cubicBezTo>
                    <a:pt x="141" y="51"/>
                    <a:pt x="139" y="75"/>
                    <a:pt x="140" y="84"/>
                  </a:cubicBezTo>
                  <a:cubicBezTo>
                    <a:pt x="141" y="87"/>
                    <a:pt x="141" y="94"/>
                    <a:pt x="145" y="95"/>
                  </a:cubicBezTo>
                  <a:cubicBezTo>
                    <a:pt x="142" y="95"/>
                    <a:pt x="141" y="93"/>
                    <a:pt x="140" y="90"/>
                  </a:cubicBezTo>
                  <a:cubicBezTo>
                    <a:pt x="140" y="96"/>
                    <a:pt x="144" y="99"/>
                    <a:pt x="149" y="99"/>
                  </a:cubicBezTo>
                  <a:cubicBezTo>
                    <a:pt x="147" y="100"/>
                    <a:pt x="141" y="100"/>
                    <a:pt x="139" y="94"/>
                  </a:cubicBezTo>
                  <a:cubicBezTo>
                    <a:pt x="139" y="95"/>
                    <a:pt x="140" y="103"/>
                    <a:pt x="147" y="104"/>
                  </a:cubicBezTo>
                  <a:cubicBezTo>
                    <a:pt x="149" y="105"/>
                    <a:pt x="154" y="102"/>
                    <a:pt x="154" y="100"/>
                  </a:cubicBezTo>
                  <a:cubicBezTo>
                    <a:pt x="155" y="103"/>
                    <a:pt x="154" y="108"/>
                    <a:pt x="149" y="109"/>
                  </a:cubicBezTo>
                  <a:cubicBezTo>
                    <a:pt x="147" y="110"/>
                    <a:pt x="146" y="109"/>
                    <a:pt x="144" y="109"/>
                  </a:cubicBezTo>
                  <a:cubicBezTo>
                    <a:pt x="145" y="110"/>
                    <a:pt x="147" y="110"/>
                    <a:pt x="148" y="110"/>
                  </a:cubicBezTo>
                  <a:cubicBezTo>
                    <a:pt x="150" y="110"/>
                    <a:pt x="152" y="109"/>
                    <a:pt x="153" y="108"/>
                  </a:cubicBezTo>
                  <a:cubicBezTo>
                    <a:pt x="153" y="109"/>
                    <a:pt x="149" y="112"/>
                    <a:pt x="148" y="112"/>
                  </a:cubicBezTo>
                  <a:cubicBezTo>
                    <a:pt x="149" y="112"/>
                    <a:pt x="150" y="112"/>
                    <a:pt x="151" y="111"/>
                  </a:cubicBezTo>
                  <a:cubicBezTo>
                    <a:pt x="151" y="112"/>
                    <a:pt x="149" y="115"/>
                    <a:pt x="146" y="115"/>
                  </a:cubicBezTo>
                  <a:cubicBezTo>
                    <a:pt x="144" y="116"/>
                    <a:pt x="142" y="116"/>
                    <a:pt x="140" y="115"/>
                  </a:cubicBezTo>
                  <a:cubicBezTo>
                    <a:pt x="140" y="116"/>
                    <a:pt x="142" y="118"/>
                    <a:pt x="142" y="119"/>
                  </a:cubicBezTo>
                  <a:cubicBezTo>
                    <a:pt x="142" y="120"/>
                    <a:pt x="139" y="164"/>
                    <a:pt x="139" y="168"/>
                  </a:cubicBezTo>
                  <a:cubicBezTo>
                    <a:pt x="139" y="172"/>
                    <a:pt x="140" y="176"/>
                    <a:pt x="139" y="178"/>
                  </a:cubicBezTo>
                  <a:cubicBezTo>
                    <a:pt x="139" y="180"/>
                    <a:pt x="138" y="186"/>
                    <a:pt x="140" y="189"/>
                  </a:cubicBezTo>
                  <a:cubicBezTo>
                    <a:pt x="142" y="193"/>
                    <a:pt x="147" y="230"/>
                    <a:pt x="147" y="233"/>
                  </a:cubicBezTo>
                  <a:cubicBezTo>
                    <a:pt x="147" y="237"/>
                    <a:pt x="150" y="261"/>
                    <a:pt x="150" y="265"/>
                  </a:cubicBezTo>
                  <a:cubicBezTo>
                    <a:pt x="150" y="268"/>
                    <a:pt x="152" y="280"/>
                    <a:pt x="152" y="280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1"/>
                    <a:pt x="152" y="290"/>
                    <a:pt x="152" y="292"/>
                  </a:cubicBezTo>
                  <a:cubicBezTo>
                    <a:pt x="152" y="293"/>
                    <a:pt x="151" y="300"/>
                    <a:pt x="151" y="302"/>
                  </a:cubicBezTo>
                  <a:cubicBezTo>
                    <a:pt x="151" y="303"/>
                    <a:pt x="149" y="309"/>
                    <a:pt x="149" y="310"/>
                  </a:cubicBezTo>
                  <a:cubicBezTo>
                    <a:pt x="150" y="328"/>
                    <a:pt x="152" y="367"/>
                    <a:pt x="152" y="370"/>
                  </a:cubicBezTo>
                  <a:cubicBezTo>
                    <a:pt x="150" y="372"/>
                    <a:pt x="137" y="371"/>
                    <a:pt x="137" y="371"/>
                  </a:cubicBezTo>
                  <a:cubicBezTo>
                    <a:pt x="137" y="371"/>
                    <a:pt x="135" y="382"/>
                    <a:pt x="135" y="387"/>
                  </a:cubicBezTo>
                  <a:cubicBezTo>
                    <a:pt x="135" y="388"/>
                    <a:pt x="134" y="394"/>
                    <a:pt x="133" y="403"/>
                  </a:cubicBezTo>
                  <a:cubicBezTo>
                    <a:pt x="132" y="408"/>
                    <a:pt x="128" y="421"/>
                    <a:pt x="127" y="428"/>
                  </a:cubicBezTo>
                  <a:cubicBezTo>
                    <a:pt x="124" y="453"/>
                    <a:pt x="123" y="477"/>
                    <a:pt x="122" y="485"/>
                  </a:cubicBezTo>
                  <a:cubicBezTo>
                    <a:pt x="121" y="498"/>
                    <a:pt x="118" y="525"/>
                    <a:pt x="118" y="546"/>
                  </a:cubicBezTo>
                  <a:cubicBezTo>
                    <a:pt x="119" y="551"/>
                    <a:pt x="122" y="560"/>
                    <a:pt x="124" y="566"/>
                  </a:cubicBezTo>
                  <a:cubicBezTo>
                    <a:pt x="125" y="573"/>
                    <a:pt x="127" y="581"/>
                    <a:pt x="129" y="584"/>
                  </a:cubicBezTo>
                  <a:cubicBezTo>
                    <a:pt x="131" y="586"/>
                    <a:pt x="147" y="594"/>
                    <a:pt x="147" y="595"/>
                  </a:cubicBezTo>
                  <a:cubicBezTo>
                    <a:pt x="148" y="600"/>
                    <a:pt x="125" y="597"/>
                    <a:pt x="120" y="594"/>
                  </a:cubicBezTo>
                  <a:cubicBezTo>
                    <a:pt x="116" y="592"/>
                    <a:pt x="110" y="575"/>
                    <a:pt x="105" y="572"/>
                  </a:cubicBezTo>
                  <a:cubicBezTo>
                    <a:pt x="103" y="570"/>
                    <a:pt x="100" y="571"/>
                    <a:pt x="100" y="571"/>
                  </a:cubicBezTo>
                  <a:cubicBezTo>
                    <a:pt x="100" y="571"/>
                    <a:pt x="98" y="587"/>
                    <a:pt x="98" y="591"/>
                  </a:cubicBezTo>
                  <a:cubicBezTo>
                    <a:pt x="96" y="593"/>
                    <a:pt x="95" y="591"/>
                    <a:pt x="95" y="591"/>
                  </a:cubicBezTo>
                  <a:cubicBezTo>
                    <a:pt x="95" y="589"/>
                    <a:pt x="95" y="572"/>
                    <a:pt x="94" y="570"/>
                  </a:cubicBezTo>
                  <a:cubicBezTo>
                    <a:pt x="93" y="567"/>
                    <a:pt x="93" y="560"/>
                    <a:pt x="94" y="555"/>
                  </a:cubicBezTo>
                  <a:cubicBezTo>
                    <a:pt x="96" y="551"/>
                    <a:pt x="101" y="542"/>
                    <a:pt x="101" y="539"/>
                  </a:cubicBezTo>
                  <a:cubicBezTo>
                    <a:pt x="101" y="535"/>
                    <a:pt x="92" y="481"/>
                    <a:pt x="93" y="466"/>
                  </a:cubicBezTo>
                  <a:cubicBezTo>
                    <a:pt x="94" y="451"/>
                    <a:pt x="104" y="409"/>
                    <a:pt x="104" y="403"/>
                  </a:cubicBezTo>
                  <a:cubicBezTo>
                    <a:pt x="104" y="397"/>
                    <a:pt x="103" y="385"/>
                    <a:pt x="103" y="385"/>
                  </a:cubicBezTo>
                  <a:cubicBezTo>
                    <a:pt x="103" y="385"/>
                    <a:pt x="99" y="398"/>
                    <a:pt x="97" y="405"/>
                  </a:cubicBezTo>
                  <a:cubicBezTo>
                    <a:pt x="96" y="411"/>
                    <a:pt x="81" y="435"/>
                    <a:pt x="78" y="445"/>
                  </a:cubicBezTo>
                  <a:cubicBezTo>
                    <a:pt x="76" y="452"/>
                    <a:pt x="67" y="472"/>
                    <a:pt x="60" y="486"/>
                  </a:cubicBezTo>
                  <a:cubicBezTo>
                    <a:pt x="51" y="502"/>
                    <a:pt x="39" y="522"/>
                    <a:pt x="32" y="536"/>
                  </a:cubicBezTo>
                  <a:cubicBezTo>
                    <a:pt x="29" y="544"/>
                    <a:pt x="27" y="557"/>
                    <a:pt x="26" y="562"/>
                  </a:cubicBezTo>
                  <a:cubicBezTo>
                    <a:pt x="23" y="577"/>
                    <a:pt x="20" y="585"/>
                    <a:pt x="19" y="587"/>
                  </a:cubicBezTo>
                  <a:cubicBezTo>
                    <a:pt x="15" y="596"/>
                    <a:pt x="22" y="602"/>
                    <a:pt x="20" y="604"/>
                  </a:cubicBezTo>
                  <a:cubicBezTo>
                    <a:pt x="19" y="605"/>
                    <a:pt x="10" y="605"/>
                    <a:pt x="7" y="602"/>
                  </a:cubicBezTo>
                  <a:cubicBezTo>
                    <a:pt x="5" y="600"/>
                    <a:pt x="0" y="582"/>
                    <a:pt x="1" y="578"/>
                  </a:cubicBezTo>
                  <a:cubicBezTo>
                    <a:pt x="3" y="575"/>
                    <a:pt x="3" y="571"/>
                    <a:pt x="4" y="567"/>
                  </a:cubicBezTo>
                  <a:cubicBezTo>
                    <a:pt x="3" y="566"/>
                    <a:pt x="3" y="566"/>
                    <a:pt x="2" y="565"/>
                  </a:cubicBezTo>
                  <a:cubicBezTo>
                    <a:pt x="6" y="560"/>
                    <a:pt x="6" y="547"/>
                    <a:pt x="11" y="540"/>
                  </a:cubicBezTo>
                  <a:cubicBezTo>
                    <a:pt x="14" y="535"/>
                    <a:pt x="17" y="535"/>
                    <a:pt x="18" y="529"/>
                  </a:cubicBezTo>
                  <a:cubicBezTo>
                    <a:pt x="20" y="523"/>
                    <a:pt x="25" y="506"/>
                    <a:pt x="27" y="495"/>
                  </a:cubicBezTo>
                  <a:cubicBezTo>
                    <a:pt x="30" y="483"/>
                    <a:pt x="40" y="444"/>
                    <a:pt x="54" y="428"/>
                  </a:cubicBezTo>
                  <a:cubicBezTo>
                    <a:pt x="60" y="420"/>
                    <a:pt x="66" y="406"/>
                    <a:pt x="66" y="400"/>
                  </a:cubicBezTo>
                  <a:cubicBezTo>
                    <a:pt x="66" y="393"/>
                    <a:pt x="67" y="381"/>
                    <a:pt x="66" y="373"/>
                  </a:cubicBezTo>
                  <a:cubicBezTo>
                    <a:pt x="63" y="372"/>
                    <a:pt x="42" y="373"/>
                    <a:pt x="39" y="369"/>
                  </a:cubicBezTo>
                  <a:cubicBezTo>
                    <a:pt x="39" y="365"/>
                    <a:pt x="43" y="301"/>
                    <a:pt x="42" y="296"/>
                  </a:cubicBezTo>
                  <a:cubicBezTo>
                    <a:pt x="42" y="292"/>
                    <a:pt x="41" y="269"/>
                    <a:pt x="48" y="247"/>
                  </a:cubicBezTo>
                  <a:cubicBezTo>
                    <a:pt x="41" y="244"/>
                    <a:pt x="40" y="240"/>
                    <a:pt x="38" y="237"/>
                  </a:cubicBezTo>
                  <a:cubicBezTo>
                    <a:pt x="40" y="231"/>
                    <a:pt x="48" y="209"/>
                    <a:pt x="48" y="196"/>
                  </a:cubicBezTo>
                  <a:cubicBezTo>
                    <a:pt x="48" y="186"/>
                    <a:pt x="45" y="172"/>
                    <a:pt x="44" y="170"/>
                  </a:cubicBezTo>
                  <a:cubicBezTo>
                    <a:pt x="44" y="167"/>
                    <a:pt x="13" y="193"/>
                    <a:pt x="7" y="178"/>
                  </a:cubicBezTo>
                  <a:cubicBezTo>
                    <a:pt x="2" y="167"/>
                    <a:pt x="31" y="114"/>
                    <a:pt x="31" y="112"/>
                  </a:cubicBezTo>
                  <a:cubicBezTo>
                    <a:pt x="32" y="110"/>
                    <a:pt x="38" y="94"/>
                    <a:pt x="42" y="93"/>
                  </a:cubicBezTo>
                  <a:cubicBezTo>
                    <a:pt x="44" y="93"/>
                    <a:pt x="58" y="90"/>
                    <a:pt x="58" y="90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54" y="64"/>
                    <a:pt x="54" y="63"/>
                  </a:cubicBezTo>
                  <a:cubicBezTo>
                    <a:pt x="54" y="62"/>
                    <a:pt x="60" y="53"/>
                    <a:pt x="62" y="52"/>
                  </a:cubicBezTo>
                  <a:cubicBezTo>
                    <a:pt x="64" y="50"/>
                    <a:pt x="67" y="50"/>
                    <a:pt x="67" y="50"/>
                  </a:cubicBezTo>
                  <a:cubicBezTo>
                    <a:pt x="67" y="50"/>
                    <a:pt x="66" y="47"/>
                    <a:pt x="67" y="44"/>
                  </a:cubicBezTo>
                  <a:cubicBezTo>
                    <a:pt x="67" y="41"/>
                    <a:pt x="72" y="40"/>
                    <a:pt x="73" y="42"/>
                  </a:cubicBezTo>
                  <a:cubicBezTo>
                    <a:pt x="74" y="44"/>
                    <a:pt x="75" y="39"/>
                    <a:pt x="76" y="36"/>
                  </a:cubicBezTo>
                  <a:cubicBezTo>
                    <a:pt x="77" y="33"/>
                    <a:pt x="89" y="0"/>
                    <a:pt x="113" y="9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534"/>
                </a:gs>
                <a:gs pos="50000">
                  <a:srgbClr val="66FFCC"/>
                </a:gs>
                <a:gs pos="100000">
                  <a:srgbClr val="00953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381"/>
            <p:cNvSpPr>
              <a:spLocks noEditPoints="1"/>
            </p:cNvSpPr>
            <p:nvPr userDrawn="1"/>
          </p:nvSpPr>
          <p:spPr bwMode="gray">
            <a:xfrm flipV="1">
              <a:off x="339" y="3591"/>
              <a:ext cx="240" cy="625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41" y="3"/>
                </a:cxn>
                <a:cxn ang="0">
                  <a:pos x="155" y="10"/>
                </a:cxn>
                <a:cxn ang="0">
                  <a:pos x="177" y="44"/>
                </a:cxn>
                <a:cxn ang="0">
                  <a:pos x="174" y="64"/>
                </a:cxn>
                <a:cxn ang="0">
                  <a:pos x="170" y="82"/>
                </a:cxn>
                <a:cxn ang="0">
                  <a:pos x="172" y="99"/>
                </a:cxn>
                <a:cxn ang="0">
                  <a:pos x="178" y="103"/>
                </a:cxn>
                <a:cxn ang="0">
                  <a:pos x="221" y="205"/>
                </a:cxn>
                <a:cxn ang="0">
                  <a:pos x="224" y="264"/>
                </a:cxn>
                <a:cxn ang="0">
                  <a:pos x="220" y="348"/>
                </a:cxn>
                <a:cxn ang="0">
                  <a:pos x="215" y="351"/>
                </a:cxn>
                <a:cxn ang="0">
                  <a:pos x="217" y="371"/>
                </a:cxn>
                <a:cxn ang="0">
                  <a:pos x="198" y="405"/>
                </a:cxn>
                <a:cxn ang="0">
                  <a:pos x="194" y="414"/>
                </a:cxn>
                <a:cxn ang="0">
                  <a:pos x="197" y="455"/>
                </a:cxn>
                <a:cxn ang="0">
                  <a:pos x="197" y="486"/>
                </a:cxn>
                <a:cxn ang="0">
                  <a:pos x="192" y="643"/>
                </a:cxn>
                <a:cxn ang="0">
                  <a:pos x="206" y="653"/>
                </a:cxn>
                <a:cxn ang="0">
                  <a:pos x="228" y="670"/>
                </a:cxn>
                <a:cxn ang="0">
                  <a:pos x="229" y="677"/>
                </a:cxn>
                <a:cxn ang="0">
                  <a:pos x="165" y="668"/>
                </a:cxn>
                <a:cxn ang="0">
                  <a:pos x="136" y="666"/>
                </a:cxn>
                <a:cxn ang="0">
                  <a:pos x="136" y="653"/>
                </a:cxn>
                <a:cxn ang="0">
                  <a:pos x="135" y="646"/>
                </a:cxn>
                <a:cxn ang="0">
                  <a:pos x="137" y="584"/>
                </a:cxn>
                <a:cxn ang="0">
                  <a:pos x="143" y="488"/>
                </a:cxn>
                <a:cxn ang="0">
                  <a:pos x="112" y="446"/>
                </a:cxn>
                <a:cxn ang="0">
                  <a:pos x="103" y="501"/>
                </a:cxn>
                <a:cxn ang="0">
                  <a:pos x="100" y="531"/>
                </a:cxn>
                <a:cxn ang="0">
                  <a:pos x="91" y="652"/>
                </a:cxn>
                <a:cxn ang="0">
                  <a:pos x="88" y="663"/>
                </a:cxn>
                <a:cxn ang="0">
                  <a:pos x="55" y="680"/>
                </a:cxn>
                <a:cxn ang="0">
                  <a:pos x="52" y="654"/>
                </a:cxn>
                <a:cxn ang="0">
                  <a:pos x="43" y="636"/>
                </a:cxn>
                <a:cxn ang="0">
                  <a:pos x="45" y="558"/>
                </a:cxn>
                <a:cxn ang="0">
                  <a:pos x="47" y="414"/>
                </a:cxn>
                <a:cxn ang="0">
                  <a:pos x="19" y="356"/>
                </a:cxn>
                <a:cxn ang="0">
                  <a:pos x="28" y="301"/>
                </a:cxn>
                <a:cxn ang="0">
                  <a:pos x="12" y="255"/>
                </a:cxn>
                <a:cxn ang="0">
                  <a:pos x="6" y="232"/>
                </a:cxn>
                <a:cxn ang="0">
                  <a:pos x="16" y="180"/>
                </a:cxn>
                <a:cxn ang="0">
                  <a:pos x="37" y="142"/>
                </a:cxn>
                <a:cxn ang="0">
                  <a:pos x="74" y="109"/>
                </a:cxn>
                <a:cxn ang="0">
                  <a:pos x="93" y="101"/>
                </a:cxn>
                <a:cxn ang="0">
                  <a:pos x="107" y="89"/>
                </a:cxn>
                <a:cxn ang="0">
                  <a:pos x="103" y="81"/>
                </a:cxn>
                <a:cxn ang="0">
                  <a:pos x="98" y="26"/>
                </a:cxn>
                <a:cxn ang="0">
                  <a:pos x="117" y="9"/>
                </a:cxn>
                <a:cxn ang="0">
                  <a:pos x="50" y="208"/>
                </a:cxn>
                <a:cxn ang="0">
                  <a:pos x="48" y="223"/>
                </a:cxn>
                <a:cxn ang="0">
                  <a:pos x="53" y="220"/>
                </a:cxn>
              </a:cxnLst>
              <a:rect l="0" t="0" r="r" b="b"/>
              <a:pathLst>
                <a:path w="230" h="684">
                  <a:moveTo>
                    <a:pt x="117" y="9"/>
                  </a:moveTo>
                  <a:cubicBezTo>
                    <a:pt x="118" y="7"/>
                    <a:pt x="122" y="2"/>
                    <a:pt x="125" y="2"/>
                  </a:cubicBezTo>
                  <a:cubicBezTo>
                    <a:pt x="122" y="4"/>
                    <a:pt x="120" y="6"/>
                    <a:pt x="121" y="6"/>
                  </a:cubicBezTo>
                  <a:cubicBezTo>
                    <a:pt x="124" y="5"/>
                    <a:pt x="129" y="0"/>
                    <a:pt x="141" y="3"/>
                  </a:cubicBezTo>
                  <a:cubicBezTo>
                    <a:pt x="135" y="3"/>
                    <a:pt x="134" y="3"/>
                    <a:pt x="134" y="3"/>
                  </a:cubicBezTo>
                  <a:cubicBezTo>
                    <a:pt x="142" y="4"/>
                    <a:pt x="151" y="6"/>
                    <a:pt x="155" y="10"/>
                  </a:cubicBezTo>
                  <a:cubicBezTo>
                    <a:pt x="159" y="13"/>
                    <a:pt x="164" y="18"/>
                    <a:pt x="167" y="23"/>
                  </a:cubicBezTo>
                  <a:cubicBezTo>
                    <a:pt x="169" y="28"/>
                    <a:pt x="177" y="41"/>
                    <a:pt x="177" y="44"/>
                  </a:cubicBezTo>
                  <a:cubicBezTo>
                    <a:pt x="178" y="51"/>
                    <a:pt x="173" y="53"/>
                    <a:pt x="173" y="53"/>
                  </a:cubicBezTo>
                  <a:cubicBezTo>
                    <a:pt x="174" y="57"/>
                    <a:pt x="174" y="63"/>
                    <a:pt x="174" y="64"/>
                  </a:cubicBezTo>
                  <a:cubicBezTo>
                    <a:pt x="174" y="66"/>
                    <a:pt x="170" y="69"/>
                    <a:pt x="170" y="70"/>
                  </a:cubicBezTo>
                  <a:cubicBezTo>
                    <a:pt x="170" y="72"/>
                    <a:pt x="171" y="79"/>
                    <a:pt x="170" y="82"/>
                  </a:cubicBezTo>
                  <a:cubicBezTo>
                    <a:pt x="169" y="86"/>
                    <a:pt x="164" y="93"/>
                    <a:pt x="164" y="94"/>
                  </a:cubicBezTo>
                  <a:cubicBezTo>
                    <a:pt x="164" y="95"/>
                    <a:pt x="168" y="97"/>
                    <a:pt x="172" y="99"/>
                  </a:cubicBezTo>
                  <a:cubicBezTo>
                    <a:pt x="172" y="99"/>
                    <a:pt x="171" y="100"/>
                    <a:pt x="171" y="100"/>
                  </a:cubicBezTo>
                  <a:cubicBezTo>
                    <a:pt x="173" y="101"/>
                    <a:pt x="176" y="103"/>
                    <a:pt x="178" y="103"/>
                  </a:cubicBezTo>
                  <a:cubicBezTo>
                    <a:pt x="185" y="106"/>
                    <a:pt x="208" y="117"/>
                    <a:pt x="212" y="121"/>
                  </a:cubicBezTo>
                  <a:cubicBezTo>
                    <a:pt x="217" y="124"/>
                    <a:pt x="221" y="195"/>
                    <a:pt x="221" y="205"/>
                  </a:cubicBezTo>
                  <a:cubicBezTo>
                    <a:pt x="221" y="215"/>
                    <a:pt x="224" y="236"/>
                    <a:pt x="224" y="242"/>
                  </a:cubicBezTo>
                  <a:cubicBezTo>
                    <a:pt x="223" y="248"/>
                    <a:pt x="224" y="255"/>
                    <a:pt x="224" y="264"/>
                  </a:cubicBezTo>
                  <a:cubicBezTo>
                    <a:pt x="224" y="273"/>
                    <a:pt x="220" y="296"/>
                    <a:pt x="221" y="302"/>
                  </a:cubicBezTo>
                  <a:cubicBezTo>
                    <a:pt x="223" y="316"/>
                    <a:pt x="220" y="346"/>
                    <a:pt x="220" y="348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14" y="351"/>
                    <a:pt x="214" y="351"/>
                    <a:pt x="214" y="351"/>
                  </a:cubicBezTo>
                  <a:cubicBezTo>
                    <a:pt x="214" y="351"/>
                    <a:pt x="217" y="368"/>
                    <a:pt x="217" y="371"/>
                  </a:cubicBezTo>
                  <a:cubicBezTo>
                    <a:pt x="217" y="374"/>
                    <a:pt x="211" y="396"/>
                    <a:pt x="210" y="397"/>
                  </a:cubicBezTo>
                  <a:cubicBezTo>
                    <a:pt x="209" y="399"/>
                    <a:pt x="199" y="405"/>
                    <a:pt x="198" y="405"/>
                  </a:cubicBezTo>
                  <a:cubicBezTo>
                    <a:pt x="196" y="405"/>
                    <a:pt x="192" y="405"/>
                    <a:pt x="192" y="405"/>
                  </a:cubicBezTo>
                  <a:cubicBezTo>
                    <a:pt x="192" y="405"/>
                    <a:pt x="194" y="413"/>
                    <a:pt x="194" y="414"/>
                  </a:cubicBezTo>
                  <a:cubicBezTo>
                    <a:pt x="194" y="415"/>
                    <a:pt x="194" y="425"/>
                    <a:pt x="194" y="426"/>
                  </a:cubicBezTo>
                  <a:cubicBezTo>
                    <a:pt x="195" y="428"/>
                    <a:pt x="197" y="453"/>
                    <a:pt x="197" y="455"/>
                  </a:cubicBezTo>
                  <a:cubicBezTo>
                    <a:pt x="197" y="458"/>
                    <a:pt x="197" y="474"/>
                    <a:pt x="197" y="475"/>
                  </a:cubicBezTo>
                  <a:cubicBezTo>
                    <a:pt x="197" y="476"/>
                    <a:pt x="197" y="483"/>
                    <a:pt x="197" y="486"/>
                  </a:cubicBezTo>
                  <a:cubicBezTo>
                    <a:pt x="197" y="489"/>
                    <a:pt x="192" y="527"/>
                    <a:pt x="192" y="557"/>
                  </a:cubicBezTo>
                  <a:cubicBezTo>
                    <a:pt x="192" y="589"/>
                    <a:pt x="192" y="642"/>
                    <a:pt x="192" y="643"/>
                  </a:cubicBezTo>
                  <a:cubicBezTo>
                    <a:pt x="192" y="644"/>
                    <a:pt x="191" y="643"/>
                    <a:pt x="191" y="643"/>
                  </a:cubicBezTo>
                  <a:cubicBezTo>
                    <a:pt x="191" y="643"/>
                    <a:pt x="201" y="651"/>
                    <a:pt x="206" y="653"/>
                  </a:cubicBezTo>
                  <a:cubicBezTo>
                    <a:pt x="211" y="654"/>
                    <a:pt x="223" y="658"/>
                    <a:pt x="227" y="661"/>
                  </a:cubicBezTo>
                  <a:cubicBezTo>
                    <a:pt x="229" y="664"/>
                    <a:pt x="228" y="670"/>
                    <a:pt x="228" y="670"/>
                  </a:cubicBezTo>
                  <a:cubicBezTo>
                    <a:pt x="228" y="670"/>
                    <a:pt x="228" y="670"/>
                    <a:pt x="229" y="671"/>
                  </a:cubicBezTo>
                  <a:cubicBezTo>
                    <a:pt x="230" y="672"/>
                    <a:pt x="229" y="677"/>
                    <a:pt x="229" y="677"/>
                  </a:cubicBezTo>
                  <a:cubicBezTo>
                    <a:pt x="229" y="677"/>
                    <a:pt x="208" y="679"/>
                    <a:pt x="189" y="675"/>
                  </a:cubicBezTo>
                  <a:cubicBezTo>
                    <a:pt x="181" y="674"/>
                    <a:pt x="165" y="667"/>
                    <a:pt x="165" y="668"/>
                  </a:cubicBezTo>
                  <a:cubicBezTo>
                    <a:pt x="164" y="669"/>
                    <a:pt x="164" y="671"/>
                    <a:pt x="164" y="671"/>
                  </a:cubicBezTo>
                  <a:cubicBezTo>
                    <a:pt x="164" y="671"/>
                    <a:pt x="144" y="670"/>
                    <a:pt x="136" y="666"/>
                  </a:cubicBezTo>
                  <a:cubicBezTo>
                    <a:pt x="134" y="665"/>
                    <a:pt x="135" y="659"/>
                    <a:pt x="136" y="656"/>
                  </a:cubicBezTo>
                  <a:cubicBezTo>
                    <a:pt x="136" y="656"/>
                    <a:pt x="136" y="654"/>
                    <a:pt x="136" y="653"/>
                  </a:cubicBezTo>
                  <a:cubicBezTo>
                    <a:pt x="136" y="651"/>
                    <a:pt x="136" y="648"/>
                    <a:pt x="136" y="647"/>
                  </a:cubicBezTo>
                  <a:cubicBezTo>
                    <a:pt x="135" y="647"/>
                    <a:pt x="135" y="646"/>
                    <a:pt x="135" y="646"/>
                  </a:cubicBezTo>
                  <a:cubicBezTo>
                    <a:pt x="135" y="646"/>
                    <a:pt x="132" y="625"/>
                    <a:pt x="135" y="612"/>
                  </a:cubicBezTo>
                  <a:cubicBezTo>
                    <a:pt x="137" y="599"/>
                    <a:pt x="137" y="591"/>
                    <a:pt x="137" y="584"/>
                  </a:cubicBezTo>
                  <a:cubicBezTo>
                    <a:pt x="137" y="571"/>
                    <a:pt x="135" y="556"/>
                    <a:pt x="137" y="534"/>
                  </a:cubicBezTo>
                  <a:cubicBezTo>
                    <a:pt x="138" y="526"/>
                    <a:pt x="144" y="492"/>
                    <a:pt x="143" y="488"/>
                  </a:cubicBezTo>
                  <a:cubicBezTo>
                    <a:pt x="143" y="483"/>
                    <a:pt x="122" y="420"/>
                    <a:pt x="122" y="414"/>
                  </a:cubicBezTo>
                  <a:cubicBezTo>
                    <a:pt x="117" y="430"/>
                    <a:pt x="114" y="442"/>
                    <a:pt x="112" y="446"/>
                  </a:cubicBezTo>
                  <a:cubicBezTo>
                    <a:pt x="110" y="451"/>
                    <a:pt x="107" y="474"/>
                    <a:pt x="107" y="476"/>
                  </a:cubicBezTo>
                  <a:cubicBezTo>
                    <a:pt x="107" y="479"/>
                    <a:pt x="104" y="498"/>
                    <a:pt x="103" y="501"/>
                  </a:cubicBezTo>
                  <a:cubicBezTo>
                    <a:pt x="103" y="504"/>
                    <a:pt x="102" y="510"/>
                    <a:pt x="102" y="511"/>
                  </a:cubicBezTo>
                  <a:cubicBezTo>
                    <a:pt x="101" y="518"/>
                    <a:pt x="100" y="528"/>
                    <a:pt x="100" y="531"/>
                  </a:cubicBezTo>
                  <a:cubicBezTo>
                    <a:pt x="101" y="550"/>
                    <a:pt x="92" y="596"/>
                    <a:pt x="93" y="604"/>
                  </a:cubicBezTo>
                  <a:cubicBezTo>
                    <a:pt x="94" y="625"/>
                    <a:pt x="92" y="645"/>
                    <a:pt x="91" y="652"/>
                  </a:cubicBezTo>
                  <a:cubicBezTo>
                    <a:pt x="90" y="655"/>
                    <a:pt x="89" y="655"/>
                    <a:pt x="88" y="655"/>
                  </a:cubicBezTo>
                  <a:cubicBezTo>
                    <a:pt x="87" y="655"/>
                    <a:pt x="88" y="657"/>
                    <a:pt x="88" y="663"/>
                  </a:cubicBezTo>
                  <a:cubicBezTo>
                    <a:pt x="88" y="669"/>
                    <a:pt x="86" y="679"/>
                    <a:pt x="86" y="681"/>
                  </a:cubicBezTo>
                  <a:cubicBezTo>
                    <a:pt x="85" y="684"/>
                    <a:pt x="59" y="681"/>
                    <a:pt x="55" y="680"/>
                  </a:cubicBezTo>
                  <a:cubicBezTo>
                    <a:pt x="52" y="678"/>
                    <a:pt x="48" y="673"/>
                    <a:pt x="48" y="669"/>
                  </a:cubicBezTo>
                  <a:cubicBezTo>
                    <a:pt x="48" y="666"/>
                    <a:pt x="50" y="661"/>
                    <a:pt x="52" y="654"/>
                  </a:cubicBezTo>
                  <a:cubicBezTo>
                    <a:pt x="51" y="653"/>
                    <a:pt x="49" y="652"/>
                    <a:pt x="48" y="651"/>
                  </a:cubicBezTo>
                  <a:cubicBezTo>
                    <a:pt x="44" y="648"/>
                    <a:pt x="41" y="641"/>
                    <a:pt x="43" y="636"/>
                  </a:cubicBezTo>
                  <a:cubicBezTo>
                    <a:pt x="44" y="630"/>
                    <a:pt x="45" y="601"/>
                    <a:pt x="44" y="598"/>
                  </a:cubicBezTo>
                  <a:cubicBezTo>
                    <a:pt x="44" y="595"/>
                    <a:pt x="44" y="569"/>
                    <a:pt x="45" y="558"/>
                  </a:cubicBezTo>
                  <a:cubicBezTo>
                    <a:pt x="46" y="546"/>
                    <a:pt x="44" y="476"/>
                    <a:pt x="44" y="472"/>
                  </a:cubicBezTo>
                  <a:cubicBezTo>
                    <a:pt x="44" y="468"/>
                    <a:pt x="45" y="438"/>
                    <a:pt x="47" y="414"/>
                  </a:cubicBezTo>
                  <a:cubicBezTo>
                    <a:pt x="48" y="409"/>
                    <a:pt x="44" y="377"/>
                    <a:pt x="47" y="369"/>
                  </a:cubicBezTo>
                  <a:cubicBezTo>
                    <a:pt x="44" y="369"/>
                    <a:pt x="26" y="366"/>
                    <a:pt x="19" y="356"/>
                  </a:cubicBezTo>
                  <a:cubicBezTo>
                    <a:pt x="22" y="340"/>
                    <a:pt x="32" y="310"/>
                    <a:pt x="31" y="301"/>
                  </a:cubicBezTo>
                  <a:cubicBezTo>
                    <a:pt x="30" y="302"/>
                    <a:pt x="29" y="303"/>
                    <a:pt x="28" y="301"/>
                  </a:cubicBezTo>
                  <a:cubicBezTo>
                    <a:pt x="26" y="297"/>
                    <a:pt x="22" y="287"/>
                    <a:pt x="22" y="286"/>
                  </a:cubicBezTo>
                  <a:cubicBezTo>
                    <a:pt x="21" y="284"/>
                    <a:pt x="14" y="257"/>
                    <a:pt x="12" y="255"/>
                  </a:cubicBezTo>
                  <a:cubicBezTo>
                    <a:pt x="10" y="253"/>
                    <a:pt x="8" y="250"/>
                    <a:pt x="8" y="248"/>
                  </a:cubicBezTo>
                  <a:cubicBezTo>
                    <a:pt x="8" y="245"/>
                    <a:pt x="7" y="237"/>
                    <a:pt x="6" y="232"/>
                  </a:cubicBezTo>
                  <a:cubicBezTo>
                    <a:pt x="5" y="230"/>
                    <a:pt x="0" y="218"/>
                    <a:pt x="1" y="213"/>
                  </a:cubicBezTo>
                  <a:cubicBezTo>
                    <a:pt x="2" y="209"/>
                    <a:pt x="15" y="183"/>
                    <a:pt x="16" y="180"/>
                  </a:cubicBezTo>
                  <a:cubicBezTo>
                    <a:pt x="17" y="177"/>
                    <a:pt x="24" y="162"/>
                    <a:pt x="26" y="159"/>
                  </a:cubicBezTo>
                  <a:cubicBezTo>
                    <a:pt x="27" y="156"/>
                    <a:pt x="35" y="146"/>
                    <a:pt x="37" y="142"/>
                  </a:cubicBezTo>
                  <a:cubicBezTo>
                    <a:pt x="40" y="138"/>
                    <a:pt x="45" y="115"/>
                    <a:pt x="50" y="114"/>
                  </a:cubicBezTo>
                  <a:cubicBezTo>
                    <a:pt x="55" y="113"/>
                    <a:pt x="70" y="110"/>
                    <a:pt x="74" y="109"/>
                  </a:cubicBezTo>
                  <a:cubicBezTo>
                    <a:pt x="78" y="108"/>
                    <a:pt x="90" y="104"/>
                    <a:pt x="93" y="102"/>
                  </a:cubicBezTo>
                  <a:cubicBezTo>
                    <a:pt x="93" y="102"/>
                    <a:pt x="93" y="101"/>
                    <a:pt x="93" y="101"/>
                  </a:cubicBezTo>
                  <a:cubicBezTo>
                    <a:pt x="95" y="100"/>
                    <a:pt x="103" y="91"/>
                    <a:pt x="105" y="90"/>
                  </a:cubicBezTo>
                  <a:cubicBezTo>
                    <a:pt x="107" y="88"/>
                    <a:pt x="107" y="89"/>
                    <a:pt x="107" y="89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84"/>
                    <a:pt x="104" y="82"/>
                    <a:pt x="103" y="81"/>
                  </a:cubicBezTo>
                  <a:cubicBezTo>
                    <a:pt x="100" y="76"/>
                    <a:pt x="97" y="64"/>
                    <a:pt x="96" y="58"/>
                  </a:cubicBezTo>
                  <a:cubicBezTo>
                    <a:pt x="96" y="52"/>
                    <a:pt x="96" y="34"/>
                    <a:pt x="98" y="26"/>
                  </a:cubicBezTo>
                  <a:cubicBezTo>
                    <a:pt x="101" y="18"/>
                    <a:pt x="102" y="16"/>
                    <a:pt x="109" y="11"/>
                  </a:cubicBezTo>
                  <a:cubicBezTo>
                    <a:pt x="111" y="9"/>
                    <a:pt x="114" y="9"/>
                    <a:pt x="117" y="9"/>
                  </a:cubicBezTo>
                  <a:close/>
                  <a:moveTo>
                    <a:pt x="55" y="202"/>
                  </a:moveTo>
                  <a:cubicBezTo>
                    <a:pt x="53" y="204"/>
                    <a:pt x="50" y="206"/>
                    <a:pt x="50" y="208"/>
                  </a:cubicBezTo>
                  <a:cubicBezTo>
                    <a:pt x="50" y="210"/>
                    <a:pt x="51" y="216"/>
                    <a:pt x="50" y="217"/>
                  </a:cubicBezTo>
                  <a:cubicBezTo>
                    <a:pt x="49" y="219"/>
                    <a:pt x="48" y="221"/>
                    <a:pt x="48" y="223"/>
                  </a:cubicBezTo>
                  <a:cubicBezTo>
                    <a:pt x="48" y="224"/>
                    <a:pt x="47" y="231"/>
                    <a:pt x="48" y="232"/>
                  </a:cubicBezTo>
                  <a:cubicBezTo>
                    <a:pt x="49" y="233"/>
                    <a:pt x="53" y="223"/>
                    <a:pt x="53" y="220"/>
                  </a:cubicBezTo>
                  <a:cubicBezTo>
                    <a:pt x="52" y="218"/>
                    <a:pt x="55" y="202"/>
                    <a:pt x="55" y="20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12000"/>
                  </a:schemeClr>
                </a:gs>
                <a:gs pos="100000">
                  <a:srgbClr val="000000">
                    <a:alpha val="12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382"/>
            <p:cNvSpPr>
              <a:spLocks noEditPoints="1"/>
            </p:cNvSpPr>
            <p:nvPr userDrawn="1"/>
          </p:nvSpPr>
          <p:spPr bwMode="gray">
            <a:xfrm>
              <a:off x="336" y="2891"/>
              <a:ext cx="240" cy="712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41" y="3"/>
                </a:cxn>
                <a:cxn ang="0">
                  <a:pos x="155" y="10"/>
                </a:cxn>
                <a:cxn ang="0">
                  <a:pos x="177" y="44"/>
                </a:cxn>
                <a:cxn ang="0">
                  <a:pos x="174" y="64"/>
                </a:cxn>
                <a:cxn ang="0">
                  <a:pos x="170" y="82"/>
                </a:cxn>
                <a:cxn ang="0">
                  <a:pos x="172" y="99"/>
                </a:cxn>
                <a:cxn ang="0">
                  <a:pos x="178" y="103"/>
                </a:cxn>
                <a:cxn ang="0">
                  <a:pos x="221" y="205"/>
                </a:cxn>
                <a:cxn ang="0">
                  <a:pos x="224" y="264"/>
                </a:cxn>
                <a:cxn ang="0">
                  <a:pos x="220" y="348"/>
                </a:cxn>
                <a:cxn ang="0">
                  <a:pos x="215" y="351"/>
                </a:cxn>
                <a:cxn ang="0">
                  <a:pos x="217" y="371"/>
                </a:cxn>
                <a:cxn ang="0">
                  <a:pos x="198" y="405"/>
                </a:cxn>
                <a:cxn ang="0">
                  <a:pos x="194" y="414"/>
                </a:cxn>
                <a:cxn ang="0">
                  <a:pos x="197" y="455"/>
                </a:cxn>
                <a:cxn ang="0">
                  <a:pos x="197" y="486"/>
                </a:cxn>
                <a:cxn ang="0">
                  <a:pos x="192" y="643"/>
                </a:cxn>
                <a:cxn ang="0">
                  <a:pos x="206" y="653"/>
                </a:cxn>
                <a:cxn ang="0">
                  <a:pos x="228" y="670"/>
                </a:cxn>
                <a:cxn ang="0">
                  <a:pos x="229" y="677"/>
                </a:cxn>
                <a:cxn ang="0">
                  <a:pos x="165" y="668"/>
                </a:cxn>
                <a:cxn ang="0">
                  <a:pos x="136" y="666"/>
                </a:cxn>
                <a:cxn ang="0">
                  <a:pos x="136" y="653"/>
                </a:cxn>
                <a:cxn ang="0">
                  <a:pos x="135" y="646"/>
                </a:cxn>
                <a:cxn ang="0">
                  <a:pos x="137" y="584"/>
                </a:cxn>
                <a:cxn ang="0">
                  <a:pos x="143" y="488"/>
                </a:cxn>
                <a:cxn ang="0">
                  <a:pos x="112" y="446"/>
                </a:cxn>
                <a:cxn ang="0">
                  <a:pos x="103" y="501"/>
                </a:cxn>
                <a:cxn ang="0">
                  <a:pos x="100" y="531"/>
                </a:cxn>
                <a:cxn ang="0">
                  <a:pos x="91" y="652"/>
                </a:cxn>
                <a:cxn ang="0">
                  <a:pos x="88" y="663"/>
                </a:cxn>
                <a:cxn ang="0">
                  <a:pos x="55" y="680"/>
                </a:cxn>
                <a:cxn ang="0">
                  <a:pos x="52" y="654"/>
                </a:cxn>
                <a:cxn ang="0">
                  <a:pos x="43" y="636"/>
                </a:cxn>
                <a:cxn ang="0">
                  <a:pos x="45" y="558"/>
                </a:cxn>
                <a:cxn ang="0">
                  <a:pos x="47" y="414"/>
                </a:cxn>
                <a:cxn ang="0">
                  <a:pos x="19" y="356"/>
                </a:cxn>
                <a:cxn ang="0">
                  <a:pos x="28" y="301"/>
                </a:cxn>
                <a:cxn ang="0">
                  <a:pos x="12" y="255"/>
                </a:cxn>
                <a:cxn ang="0">
                  <a:pos x="6" y="232"/>
                </a:cxn>
                <a:cxn ang="0">
                  <a:pos x="16" y="180"/>
                </a:cxn>
                <a:cxn ang="0">
                  <a:pos x="37" y="142"/>
                </a:cxn>
                <a:cxn ang="0">
                  <a:pos x="74" y="109"/>
                </a:cxn>
                <a:cxn ang="0">
                  <a:pos x="93" y="101"/>
                </a:cxn>
                <a:cxn ang="0">
                  <a:pos x="107" y="89"/>
                </a:cxn>
                <a:cxn ang="0">
                  <a:pos x="103" y="81"/>
                </a:cxn>
                <a:cxn ang="0">
                  <a:pos x="98" y="26"/>
                </a:cxn>
                <a:cxn ang="0">
                  <a:pos x="117" y="9"/>
                </a:cxn>
                <a:cxn ang="0">
                  <a:pos x="50" y="208"/>
                </a:cxn>
                <a:cxn ang="0">
                  <a:pos x="48" y="223"/>
                </a:cxn>
                <a:cxn ang="0">
                  <a:pos x="53" y="220"/>
                </a:cxn>
              </a:cxnLst>
              <a:rect l="0" t="0" r="r" b="b"/>
              <a:pathLst>
                <a:path w="230" h="684">
                  <a:moveTo>
                    <a:pt x="117" y="9"/>
                  </a:moveTo>
                  <a:cubicBezTo>
                    <a:pt x="118" y="7"/>
                    <a:pt x="122" y="2"/>
                    <a:pt x="125" y="2"/>
                  </a:cubicBezTo>
                  <a:cubicBezTo>
                    <a:pt x="122" y="4"/>
                    <a:pt x="120" y="6"/>
                    <a:pt x="121" y="6"/>
                  </a:cubicBezTo>
                  <a:cubicBezTo>
                    <a:pt x="124" y="5"/>
                    <a:pt x="129" y="0"/>
                    <a:pt x="141" y="3"/>
                  </a:cubicBezTo>
                  <a:cubicBezTo>
                    <a:pt x="135" y="3"/>
                    <a:pt x="134" y="3"/>
                    <a:pt x="134" y="3"/>
                  </a:cubicBezTo>
                  <a:cubicBezTo>
                    <a:pt x="142" y="4"/>
                    <a:pt x="151" y="6"/>
                    <a:pt x="155" y="10"/>
                  </a:cubicBezTo>
                  <a:cubicBezTo>
                    <a:pt x="159" y="13"/>
                    <a:pt x="164" y="18"/>
                    <a:pt x="167" y="23"/>
                  </a:cubicBezTo>
                  <a:cubicBezTo>
                    <a:pt x="169" y="28"/>
                    <a:pt x="177" y="41"/>
                    <a:pt x="177" y="44"/>
                  </a:cubicBezTo>
                  <a:cubicBezTo>
                    <a:pt x="178" y="51"/>
                    <a:pt x="173" y="53"/>
                    <a:pt x="173" y="53"/>
                  </a:cubicBezTo>
                  <a:cubicBezTo>
                    <a:pt x="174" y="57"/>
                    <a:pt x="174" y="63"/>
                    <a:pt x="174" y="64"/>
                  </a:cubicBezTo>
                  <a:cubicBezTo>
                    <a:pt x="174" y="66"/>
                    <a:pt x="170" y="69"/>
                    <a:pt x="170" y="70"/>
                  </a:cubicBezTo>
                  <a:cubicBezTo>
                    <a:pt x="170" y="72"/>
                    <a:pt x="171" y="79"/>
                    <a:pt x="170" y="82"/>
                  </a:cubicBezTo>
                  <a:cubicBezTo>
                    <a:pt x="169" y="86"/>
                    <a:pt x="164" y="93"/>
                    <a:pt x="164" y="94"/>
                  </a:cubicBezTo>
                  <a:cubicBezTo>
                    <a:pt x="164" y="95"/>
                    <a:pt x="168" y="97"/>
                    <a:pt x="172" y="99"/>
                  </a:cubicBezTo>
                  <a:cubicBezTo>
                    <a:pt x="172" y="99"/>
                    <a:pt x="171" y="100"/>
                    <a:pt x="171" y="100"/>
                  </a:cubicBezTo>
                  <a:cubicBezTo>
                    <a:pt x="173" y="101"/>
                    <a:pt x="176" y="103"/>
                    <a:pt x="178" y="103"/>
                  </a:cubicBezTo>
                  <a:cubicBezTo>
                    <a:pt x="185" y="106"/>
                    <a:pt x="208" y="117"/>
                    <a:pt x="212" y="121"/>
                  </a:cubicBezTo>
                  <a:cubicBezTo>
                    <a:pt x="217" y="124"/>
                    <a:pt x="221" y="195"/>
                    <a:pt x="221" y="205"/>
                  </a:cubicBezTo>
                  <a:cubicBezTo>
                    <a:pt x="221" y="215"/>
                    <a:pt x="224" y="236"/>
                    <a:pt x="224" y="242"/>
                  </a:cubicBezTo>
                  <a:cubicBezTo>
                    <a:pt x="223" y="248"/>
                    <a:pt x="224" y="255"/>
                    <a:pt x="224" y="264"/>
                  </a:cubicBezTo>
                  <a:cubicBezTo>
                    <a:pt x="224" y="273"/>
                    <a:pt x="220" y="296"/>
                    <a:pt x="221" y="302"/>
                  </a:cubicBezTo>
                  <a:cubicBezTo>
                    <a:pt x="223" y="316"/>
                    <a:pt x="220" y="346"/>
                    <a:pt x="220" y="348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14" y="351"/>
                    <a:pt x="214" y="351"/>
                    <a:pt x="214" y="351"/>
                  </a:cubicBezTo>
                  <a:cubicBezTo>
                    <a:pt x="214" y="351"/>
                    <a:pt x="217" y="368"/>
                    <a:pt x="217" y="371"/>
                  </a:cubicBezTo>
                  <a:cubicBezTo>
                    <a:pt x="217" y="374"/>
                    <a:pt x="211" y="396"/>
                    <a:pt x="210" y="397"/>
                  </a:cubicBezTo>
                  <a:cubicBezTo>
                    <a:pt x="209" y="399"/>
                    <a:pt x="199" y="405"/>
                    <a:pt x="198" y="405"/>
                  </a:cubicBezTo>
                  <a:cubicBezTo>
                    <a:pt x="196" y="405"/>
                    <a:pt x="192" y="405"/>
                    <a:pt x="192" y="405"/>
                  </a:cubicBezTo>
                  <a:cubicBezTo>
                    <a:pt x="192" y="405"/>
                    <a:pt x="194" y="413"/>
                    <a:pt x="194" y="414"/>
                  </a:cubicBezTo>
                  <a:cubicBezTo>
                    <a:pt x="194" y="415"/>
                    <a:pt x="194" y="425"/>
                    <a:pt x="194" y="426"/>
                  </a:cubicBezTo>
                  <a:cubicBezTo>
                    <a:pt x="195" y="428"/>
                    <a:pt x="197" y="453"/>
                    <a:pt x="197" y="455"/>
                  </a:cubicBezTo>
                  <a:cubicBezTo>
                    <a:pt x="197" y="458"/>
                    <a:pt x="197" y="474"/>
                    <a:pt x="197" y="475"/>
                  </a:cubicBezTo>
                  <a:cubicBezTo>
                    <a:pt x="197" y="476"/>
                    <a:pt x="197" y="483"/>
                    <a:pt x="197" y="486"/>
                  </a:cubicBezTo>
                  <a:cubicBezTo>
                    <a:pt x="197" y="489"/>
                    <a:pt x="192" y="527"/>
                    <a:pt x="192" y="557"/>
                  </a:cubicBezTo>
                  <a:cubicBezTo>
                    <a:pt x="192" y="589"/>
                    <a:pt x="192" y="642"/>
                    <a:pt x="192" y="643"/>
                  </a:cubicBezTo>
                  <a:cubicBezTo>
                    <a:pt x="192" y="644"/>
                    <a:pt x="191" y="643"/>
                    <a:pt x="191" y="643"/>
                  </a:cubicBezTo>
                  <a:cubicBezTo>
                    <a:pt x="191" y="643"/>
                    <a:pt x="201" y="651"/>
                    <a:pt x="206" y="653"/>
                  </a:cubicBezTo>
                  <a:cubicBezTo>
                    <a:pt x="211" y="654"/>
                    <a:pt x="223" y="658"/>
                    <a:pt x="227" y="661"/>
                  </a:cubicBezTo>
                  <a:cubicBezTo>
                    <a:pt x="229" y="664"/>
                    <a:pt x="228" y="670"/>
                    <a:pt x="228" y="670"/>
                  </a:cubicBezTo>
                  <a:cubicBezTo>
                    <a:pt x="228" y="670"/>
                    <a:pt x="228" y="670"/>
                    <a:pt x="229" y="671"/>
                  </a:cubicBezTo>
                  <a:cubicBezTo>
                    <a:pt x="230" y="672"/>
                    <a:pt x="229" y="677"/>
                    <a:pt x="229" y="677"/>
                  </a:cubicBezTo>
                  <a:cubicBezTo>
                    <a:pt x="229" y="677"/>
                    <a:pt x="208" y="679"/>
                    <a:pt x="189" y="675"/>
                  </a:cubicBezTo>
                  <a:cubicBezTo>
                    <a:pt x="181" y="674"/>
                    <a:pt x="165" y="667"/>
                    <a:pt x="165" y="668"/>
                  </a:cubicBezTo>
                  <a:cubicBezTo>
                    <a:pt x="164" y="669"/>
                    <a:pt x="164" y="671"/>
                    <a:pt x="164" y="671"/>
                  </a:cubicBezTo>
                  <a:cubicBezTo>
                    <a:pt x="164" y="671"/>
                    <a:pt x="144" y="670"/>
                    <a:pt x="136" y="666"/>
                  </a:cubicBezTo>
                  <a:cubicBezTo>
                    <a:pt x="134" y="665"/>
                    <a:pt x="135" y="659"/>
                    <a:pt x="136" y="656"/>
                  </a:cubicBezTo>
                  <a:cubicBezTo>
                    <a:pt x="136" y="656"/>
                    <a:pt x="136" y="654"/>
                    <a:pt x="136" y="653"/>
                  </a:cubicBezTo>
                  <a:cubicBezTo>
                    <a:pt x="136" y="651"/>
                    <a:pt x="136" y="648"/>
                    <a:pt x="136" y="647"/>
                  </a:cubicBezTo>
                  <a:cubicBezTo>
                    <a:pt x="135" y="647"/>
                    <a:pt x="135" y="646"/>
                    <a:pt x="135" y="646"/>
                  </a:cubicBezTo>
                  <a:cubicBezTo>
                    <a:pt x="135" y="646"/>
                    <a:pt x="132" y="625"/>
                    <a:pt x="135" y="612"/>
                  </a:cubicBezTo>
                  <a:cubicBezTo>
                    <a:pt x="137" y="599"/>
                    <a:pt x="137" y="591"/>
                    <a:pt x="137" y="584"/>
                  </a:cubicBezTo>
                  <a:cubicBezTo>
                    <a:pt x="137" y="571"/>
                    <a:pt x="135" y="556"/>
                    <a:pt x="137" y="534"/>
                  </a:cubicBezTo>
                  <a:cubicBezTo>
                    <a:pt x="138" y="526"/>
                    <a:pt x="144" y="492"/>
                    <a:pt x="143" y="488"/>
                  </a:cubicBezTo>
                  <a:cubicBezTo>
                    <a:pt x="143" y="483"/>
                    <a:pt x="122" y="420"/>
                    <a:pt x="122" y="414"/>
                  </a:cubicBezTo>
                  <a:cubicBezTo>
                    <a:pt x="117" y="430"/>
                    <a:pt x="114" y="442"/>
                    <a:pt x="112" y="446"/>
                  </a:cubicBezTo>
                  <a:cubicBezTo>
                    <a:pt x="110" y="451"/>
                    <a:pt x="107" y="474"/>
                    <a:pt x="107" y="476"/>
                  </a:cubicBezTo>
                  <a:cubicBezTo>
                    <a:pt x="107" y="479"/>
                    <a:pt x="104" y="498"/>
                    <a:pt x="103" y="501"/>
                  </a:cubicBezTo>
                  <a:cubicBezTo>
                    <a:pt x="103" y="504"/>
                    <a:pt x="102" y="510"/>
                    <a:pt x="102" y="511"/>
                  </a:cubicBezTo>
                  <a:cubicBezTo>
                    <a:pt x="101" y="518"/>
                    <a:pt x="100" y="528"/>
                    <a:pt x="100" y="531"/>
                  </a:cubicBezTo>
                  <a:cubicBezTo>
                    <a:pt x="101" y="550"/>
                    <a:pt x="92" y="596"/>
                    <a:pt x="93" y="604"/>
                  </a:cubicBezTo>
                  <a:cubicBezTo>
                    <a:pt x="94" y="625"/>
                    <a:pt x="92" y="645"/>
                    <a:pt x="91" y="652"/>
                  </a:cubicBezTo>
                  <a:cubicBezTo>
                    <a:pt x="90" y="655"/>
                    <a:pt x="89" y="655"/>
                    <a:pt x="88" y="655"/>
                  </a:cubicBezTo>
                  <a:cubicBezTo>
                    <a:pt x="87" y="655"/>
                    <a:pt x="88" y="657"/>
                    <a:pt x="88" y="663"/>
                  </a:cubicBezTo>
                  <a:cubicBezTo>
                    <a:pt x="88" y="669"/>
                    <a:pt x="86" y="679"/>
                    <a:pt x="86" y="681"/>
                  </a:cubicBezTo>
                  <a:cubicBezTo>
                    <a:pt x="85" y="684"/>
                    <a:pt x="59" y="681"/>
                    <a:pt x="55" y="680"/>
                  </a:cubicBezTo>
                  <a:cubicBezTo>
                    <a:pt x="52" y="678"/>
                    <a:pt x="48" y="673"/>
                    <a:pt x="48" y="669"/>
                  </a:cubicBezTo>
                  <a:cubicBezTo>
                    <a:pt x="48" y="666"/>
                    <a:pt x="50" y="661"/>
                    <a:pt x="52" y="654"/>
                  </a:cubicBezTo>
                  <a:cubicBezTo>
                    <a:pt x="51" y="653"/>
                    <a:pt x="49" y="652"/>
                    <a:pt x="48" y="651"/>
                  </a:cubicBezTo>
                  <a:cubicBezTo>
                    <a:pt x="44" y="648"/>
                    <a:pt x="41" y="641"/>
                    <a:pt x="43" y="636"/>
                  </a:cubicBezTo>
                  <a:cubicBezTo>
                    <a:pt x="44" y="630"/>
                    <a:pt x="45" y="601"/>
                    <a:pt x="44" y="598"/>
                  </a:cubicBezTo>
                  <a:cubicBezTo>
                    <a:pt x="44" y="595"/>
                    <a:pt x="44" y="569"/>
                    <a:pt x="45" y="558"/>
                  </a:cubicBezTo>
                  <a:cubicBezTo>
                    <a:pt x="46" y="546"/>
                    <a:pt x="44" y="476"/>
                    <a:pt x="44" y="472"/>
                  </a:cubicBezTo>
                  <a:cubicBezTo>
                    <a:pt x="44" y="468"/>
                    <a:pt x="45" y="438"/>
                    <a:pt x="47" y="414"/>
                  </a:cubicBezTo>
                  <a:cubicBezTo>
                    <a:pt x="48" y="409"/>
                    <a:pt x="44" y="377"/>
                    <a:pt x="47" y="369"/>
                  </a:cubicBezTo>
                  <a:cubicBezTo>
                    <a:pt x="44" y="369"/>
                    <a:pt x="26" y="366"/>
                    <a:pt x="19" y="356"/>
                  </a:cubicBezTo>
                  <a:cubicBezTo>
                    <a:pt x="22" y="340"/>
                    <a:pt x="32" y="310"/>
                    <a:pt x="31" y="301"/>
                  </a:cubicBezTo>
                  <a:cubicBezTo>
                    <a:pt x="30" y="302"/>
                    <a:pt x="29" y="303"/>
                    <a:pt x="28" y="301"/>
                  </a:cubicBezTo>
                  <a:cubicBezTo>
                    <a:pt x="26" y="297"/>
                    <a:pt x="22" y="287"/>
                    <a:pt x="22" y="286"/>
                  </a:cubicBezTo>
                  <a:cubicBezTo>
                    <a:pt x="21" y="284"/>
                    <a:pt x="14" y="257"/>
                    <a:pt x="12" y="255"/>
                  </a:cubicBezTo>
                  <a:cubicBezTo>
                    <a:pt x="10" y="253"/>
                    <a:pt x="8" y="250"/>
                    <a:pt x="8" y="248"/>
                  </a:cubicBezTo>
                  <a:cubicBezTo>
                    <a:pt x="8" y="245"/>
                    <a:pt x="7" y="237"/>
                    <a:pt x="6" y="232"/>
                  </a:cubicBezTo>
                  <a:cubicBezTo>
                    <a:pt x="5" y="230"/>
                    <a:pt x="0" y="218"/>
                    <a:pt x="1" y="213"/>
                  </a:cubicBezTo>
                  <a:cubicBezTo>
                    <a:pt x="2" y="209"/>
                    <a:pt x="15" y="183"/>
                    <a:pt x="16" y="180"/>
                  </a:cubicBezTo>
                  <a:cubicBezTo>
                    <a:pt x="17" y="177"/>
                    <a:pt x="24" y="162"/>
                    <a:pt x="26" y="159"/>
                  </a:cubicBezTo>
                  <a:cubicBezTo>
                    <a:pt x="27" y="156"/>
                    <a:pt x="35" y="146"/>
                    <a:pt x="37" y="142"/>
                  </a:cubicBezTo>
                  <a:cubicBezTo>
                    <a:pt x="40" y="138"/>
                    <a:pt x="45" y="115"/>
                    <a:pt x="50" y="114"/>
                  </a:cubicBezTo>
                  <a:cubicBezTo>
                    <a:pt x="55" y="113"/>
                    <a:pt x="70" y="110"/>
                    <a:pt x="74" y="109"/>
                  </a:cubicBezTo>
                  <a:cubicBezTo>
                    <a:pt x="78" y="108"/>
                    <a:pt x="90" y="104"/>
                    <a:pt x="93" y="102"/>
                  </a:cubicBezTo>
                  <a:cubicBezTo>
                    <a:pt x="93" y="102"/>
                    <a:pt x="93" y="101"/>
                    <a:pt x="93" y="101"/>
                  </a:cubicBezTo>
                  <a:cubicBezTo>
                    <a:pt x="95" y="100"/>
                    <a:pt x="103" y="91"/>
                    <a:pt x="105" y="90"/>
                  </a:cubicBezTo>
                  <a:cubicBezTo>
                    <a:pt x="107" y="88"/>
                    <a:pt x="107" y="89"/>
                    <a:pt x="107" y="89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84"/>
                    <a:pt x="104" y="82"/>
                    <a:pt x="103" y="81"/>
                  </a:cubicBezTo>
                  <a:cubicBezTo>
                    <a:pt x="100" y="76"/>
                    <a:pt x="97" y="64"/>
                    <a:pt x="96" y="58"/>
                  </a:cubicBezTo>
                  <a:cubicBezTo>
                    <a:pt x="96" y="52"/>
                    <a:pt x="96" y="34"/>
                    <a:pt x="98" y="26"/>
                  </a:cubicBezTo>
                  <a:cubicBezTo>
                    <a:pt x="101" y="18"/>
                    <a:pt x="102" y="16"/>
                    <a:pt x="109" y="11"/>
                  </a:cubicBezTo>
                  <a:cubicBezTo>
                    <a:pt x="111" y="9"/>
                    <a:pt x="114" y="9"/>
                    <a:pt x="117" y="9"/>
                  </a:cubicBezTo>
                  <a:close/>
                  <a:moveTo>
                    <a:pt x="55" y="202"/>
                  </a:moveTo>
                  <a:cubicBezTo>
                    <a:pt x="53" y="204"/>
                    <a:pt x="50" y="206"/>
                    <a:pt x="50" y="208"/>
                  </a:cubicBezTo>
                  <a:cubicBezTo>
                    <a:pt x="50" y="210"/>
                    <a:pt x="51" y="216"/>
                    <a:pt x="50" y="217"/>
                  </a:cubicBezTo>
                  <a:cubicBezTo>
                    <a:pt x="49" y="219"/>
                    <a:pt x="48" y="221"/>
                    <a:pt x="48" y="223"/>
                  </a:cubicBezTo>
                  <a:cubicBezTo>
                    <a:pt x="48" y="224"/>
                    <a:pt x="47" y="231"/>
                    <a:pt x="48" y="232"/>
                  </a:cubicBezTo>
                  <a:cubicBezTo>
                    <a:pt x="49" y="233"/>
                    <a:pt x="53" y="223"/>
                    <a:pt x="53" y="220"/>
                  </a:cubicBezTo>
                  <a:cubicBezTo>
                    <a:pt x="52" y="218"/>
                    <a:pt x="55" y="202"/>
                    <a:pt x="55" y="202"/>
                  </a:cubicBezTo>
                  <a:close/>
                </a:path>
              </a:pathLst>
            </a:custGeom>
            <a:gradFill rotWithShape="1">
              <a:gsLst>
                <a:gs pos="0">
                  <a:srgbClr val="6A3488"/>
                </a:gs>
                <a:gs pos="50000">
                  <a:srgbClr val="CC66FF"/>
                </a:gs>
                <a:gs pos="100000">
                  <a:srgbClr val="6A348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383"/>
            <p:cNvSpPr>
              <a:spLocks/>
            </p:cNvSpPr>
            <p:nvPr userDrawn="1"/>
          </p:nvSpPr>
          <p:spPr bwMode="gray">
            <a:xfrm flipV="1">
              <a:off x="594" y="3579"/>
              <a:ext cx="271" cy="639"/>
            </a:xfrm>
            <a:custGeom>
              <a:avLst/>
              <a:gdLst/>
              <a:ahLst/>
              <a:cxnLst>
                <a:cxn ang="0">
                  <a:pos x="14" y="199"/>
                </a:cxn>
                <a:cxn ang="0">
                  <a:pos x="13" y="189"/>
                </a:cxn>
                <a:cxn ang="0">
                  <a:pos x="18" y="191"/>
                </a:cxn>
                <a:cxn ang="0">
                  <a:pos x="22" y="196"/>
                </a:cxn>
                <a:cxn ang="0">
                  <a:pos x="26" y="201"/>
                </a:cxn>
                <a:cxn ang="0">
                  <a:pos x="33" y="187"/>
                </a:cxn>
                <a:cxn ang="0">
                  <a:pos x="51" y="191"/>
                </a:cxn>
                <a:cxn ang="0">
                  <a:pos x="64" y="197"/>
                </a:cxn>
                <a:cxn ang="0">
                  <a:pos x="108" y="161"/>
                </a:cxn>
                <a:cxn ang="0">
                  <a:pos x="115" y="114"/>
                </a:cxn>
                <a:cxn ang="0">
                  <a:pos x="113" y="107"/>
                </a:cxn>
                <a:cxn ang="0">
                  <a:pos x="94" y="102"/>
                </a:cxn>
                <a:cxn ang="0">
                  <a:pos x="91" y="95"/>
                </a:cxn>
                <a:cxn ang="0">
                  <a:pos x="84" y="90"/>
                </a:cxn>
                <a:cxn ang="0">
                  <a:pos x="78" y="87"/>
                </a:cxn>
                <a:cxn ang="0">
                  <a:pos x="72" y="69"/>
                </a:cxn>
                <a:cxn ang="0">
                  <a:pos x="58" y="47"/>
                </a:cxn>
                <a:cxn ang="0">
                  <a:pos x="134" y="13"/>
                </a:cxn>
                <a:cxn ang="0">
                  <a:pos x="152" y="85"/>
                </a:cxn>
                <a:cxn ang="0">
                  <a:pos x="153" y="86"/>
                </a:cxn>
                <a:cxn ang="0">
                  <a:pos x="155" y="88"/>
                </a:cxn>
                <a:cxn ang="0">
                  <a:pos x="200" y="116"/>
                </a:cxn>
                <a:cxn ang="0">
                  <a:pos x="224" y="277"/>
                </a:cxn>
                <a:cxn ang="0">
                  <a:pos x="203" y="370"/>
                </a:cxn>
                <a:cxn ang="0">
                  <a:pos x="186" y="562"/>
                </a:cxn>
                <a:cxn ang="0">
                  <a:pos x="181" y="661"/>
                </a:cxn>
                <a:cxn ang="0">
                  <a:pos x="178" y="685"/>
                </a:cxn>
                <a:cxn ang="0">
                  <a:pos x="147" y="698"/>
                </a:cxn>
                <a:cxn ang="0">
                  <a:pos x="104" y="699"/>
                </a:cxn>
                <a:cxn ang="0">
                  <a:pos x="80" y="675"/>
                </a:cxn>
                <a:cxn ang="0">
                  <a:pos x="76" y="660"/>
                </a:cxn>
                <a:cxn ang="0">
                  <a:pos x="98" y="652"/>
                </a:cxn>
                <a:cxn ang="0">
                  <a:pos x="99" y="650"/>
                </a:cxn>
                <a:cxn ang="0">
                  <a:pos x="117" y="593"/>
                </a:cxn>
                <a:cxn ang="0">
                  <a:pos x="113" y="373"/>
                </a:cxn>
                <a:cxn ang="0">
                  <a:pos x="97" y="255"/>
                </a:cxn>
                <a:cxn ang="0">
                  <a:pos x="56" y="220"/>
                </a:cxn>
                <a:cxn ang="0">
                  <a:pos x="35" y="218"/>
                </a:cxn>
                <a:cxn ang="0">
                  <a:pos x="16" y="208"/>
                </a:cxn>
                <a:cxn ang="0">
                  <a:pos x="2" y="193"/>
                </a:cxn>
              </a:cxnLst>
              <a:rect l="0" t="0" r="r" b="b"/>
              <a:pathLst>
                <a:path w="260" h="699">
                  <a:moveTo>
                    <a:pt x="2" y="193"/>
                  </a:moveTo>
                  <a:cubicBezTo>
                    <a:pt x="5" y="193"/>
                    <a:pt x="14" y="199"/>
                    <a:pt x="14" y="199"/>
                  </a:cubicBezTo>
                  <a:cubicBezTo>
                    <a:pt x="14" y="199"/>
                    <a:pt x="12" y="192"/>
                    <a:pt x="12" y="189"/>
                  </a:cubicBezTo>
                  <a:cubicBezTo>
                    <a:pt x="12" y="189"/>
                    <a:pt x="12" y="189"/>
                    <a:pt x="13" y="189"/>
                  </a:cubicBezTo>
                  <a:cubicBezTo>
                    <a:pt x="14" y="189"/>
                    <a:pt x="15" y="189"/>
                    <a:pt x="16" y="190"/>
                  </a:cubicBezTo>
                  <a:cubicBezTo>
                    <a:pt x="17" y="191"/>
                    <a:pt x="17" y="190"/>
                    <a:pt x="18" y="191"/>
                  </a:cubicBezTo>
                  <a:cubicBezTo>
                    <a:pt x="19" y="191"/>
                    <a:pt x="19" y="192"/>
                    <a:pt x="20" y="192"/>
                  </a:cubicBezTo>
                  <a:cubicBezTo>
                    <a:pt x="21" y="193"/>
                    <a:pt x="21" y="195"/>
                    <a:pt x="22" y="196"/>
                  </a:cubicBezTo>
                  <a:cubicBezTo>
                    <a:pt x="22" y="196"/>
                    <a:pt x="24" y="197"/>
                    <a:pt x="24" y="198"/>
                  </a:cubicBezTo>
                  <a:cubicBezTo>
                    <a:pt x="25" y="199"/>
                    <a:pt x="26" y="201"/>
                    <a:pt x="26" y="201"/>
                  </a:cubicBezTo>
                  <a:cubicBezTo>
                    <a:pt x="26" y="201"/>
                    <a:pt x="35" y="201"/>
                    <a:pt x="37" y="198"/>
                  </a:cubicBezTo>
                  <a:cubicBezTo>
                    <a:pt x="39" y="196"/>
                    <a:pt x="39" y="192"/>
                    <a:pt x="33" y="187"/>
                  </a:cubicBezTo>
                  <a:cubicBezTo>
                    <a:pt x="27" y="180"/>
                    <a:pt x="27" y="174"/>
                    <a:pt x="30" y="175"/>
                  </a:cubicBezTo>
                  <a:cubicBezTo>
                    <a:pt x="32" y="177"/>
                    <a:pt x="35" y="181"/>
                    <a:pt x="51" y="191"/>
                  </a:cubicBezTo>
                  <a:cubicBezTo>
                    <a:pt x="53" y="193"/>
                    <a:pt x="62" y="200"/>
                    <a:pt x="62" y="200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4" y="197"/>
                    <a:pt x="103" y="210"/>
                    <a:pt x="102" y="204"/>
                  </a:cubicBezTo>
                  <a:cubicBezTo>
                    <a:pt x="102" y="201"/>
                    <a:pt x="107" y="163"/>
                    <a:pt x="108" y="161"/>
                  </a:cubicBezTo>
                  <a:cubicBezTo>
                    <a:pt x="109" y="154"/>
                    <a:pt x="108" y="144"/>
                    <a:pt x="110" y="139"/>
                  </a:cubicBezTo>
                  <a:cubicBezTo>
                    <a:pt x="112" y="136"/>
                    <a:pt x="114" y="118"/>
                    <a:pt x="115" y="114"/>
                  </a:cubicBezTo>
                  <a:cubicBezTo>
                    <a:pt x="115" y="113"/>
                    <a:pt x="115" y="114"/>
                    <a:pt x="115" y="114"/>
                  </a:cubicBezTo>
                  <a:cubicBezTo>
                    <a:pt x="115" y="114"/>
                    <a:pt x="115" y="107"/>
                    <a:pt x="113" y="107"/>
                  </a:cubicBezTo>
                  <a:cubicBezTo>
                    <a:pt x="111" y="107"/>
                    <a:pt x="102" y="115"/>
                    <a:pt x="98" y="110"/>
                  </a:cubicBezTo>
                  <a:cubicBezTo>
                    <a:pt x="97" y="108"/>
                    <a:pt x="96" y="105"/>
                    <a:pt x="94" y="102"/>
                  </a:cubicBezTo>
                  <a:cubicBezTo>
                    <a:pt x="94" y="101"/>
                    <a:pt x="91" y="104"/>
                    <a:pt x="90" y="99"/>
                  </a:cubicBezTo>
                  <a:cubicBezTo>
                    <a:pt x="90" y="98"/>
                    <a:pt x="91" y="95"/>
                    <a:pt x="91" y="95"/>
                  </a:cubicBezTo>
                  <a:cubicBezTo>
                    <a:pt x="91" y="95"/>
                    <a:pt x="87" y="97"/>
                    <a:pt x="86" y="95"/>
                  </a:cubicBezTo>
                  <a:cubicBezTo>
                    <a:pt x="85" y="95"/>
                    <a:pt x="86" y="92"/>
                    <a:pt x="84" y="90"/>
                  </a:cubicBezTo>
                  <a:cubicBezTo>
                    <a:pt x="82" y="90"/>
                    <a:pt x="79" y="91"/>
                    <a:pt x="79" y="90"/>
                  </a:cubicBezTo>
                  <a:cubicBezTo>
                    <a:pt x="77" y="89"/>
                    <a:pt x="78" y="89"/>
                    <a:pt x="78" y="87"/>
                  </a:cubicBezTo>
                  <a:cubicBezTo>
                    <a:pt x="77" y="82"/>
                    <a:pt x="78" y="73"/>
                    <a:pt x="77" y="73"/>
                  </a:cubicBezTo>
                  <a:cubicBezTo>
                    <a:pt x="76" y="71"/>
                    <a:pt x="75" y="71"/>
                    <a:pt x="72" y="69"/>
                  </a:cubicBezTo>
                  <a:cubicBezTo>
                    <a:pt x="70" y="68"/>
                    <a:pt x="66" y="56"/>
                    <a:pt x="66" y="52"/>
                  </a:cubicBezTo>
                  <a:cubicBezTo>
                    <a:pt x="65" y="48"/>
                    <a:pt x="59" y="57"/>
                    <a:pt x="58" y="47"/>
                  </a:cubicBezTo>
                  <a:cubicBezTo>
                    <a:pt x="58" y="37"/>
                    <a:pt x="71" y="8"/>
                    <a:pt x="95" y="3"/>
                  </a:cubicBezTo>
                  <a:cubicBezTo>
                    <a:pt x="110" y="0"/>
                    <a:pt x="125" y="2"/>
                    <a:pt x="134" y="13"/>
                  </a:cubicBezTo>
                  <a:cubicBezTo>
                    <a:pt x="144" y="19"/>
                    <a:pt x="146" y="27"/>
                    <a:pt x="149" y="40"/>
                  </a:cubicBezTo>
                  <a:cubicBezTo>
                    <a:pt x="155" y="64"/>
                    <a:pt x="146" y="68"/>
                    <a:pt x="152" y="85"/>
                  </a:cubicBezTo>
                  <a:cubicBezTo>
                    <a:pt x="152" y="85"/>
                    <a:pt x="152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7"/>
                    <a:pt x="154" y="87"/>
                    <a:pt x="155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8" y="91"/>
                    <a:pt x="164" y="98"/>
                    <a:pt x="164" y="98"/>
                  </a:cubicBezTo>
                  <a:cubicBezTo>
                    <a:pt x="166" y="99"/>
                    <a:pt x="195" y="112"/>
                    <a:pt x="200" y="116"/>
                  </a:cubicBezTo>
                  <a:cubicBezTo>
                    <a:pt x="204" y="119"/>
                    <a:pt x="257" y="199"/>
                    <a:pt x="259" y="225"/>
                  </a:cubicBezTo>
                  <a:cubicBezTo>
                    <a:pt x="260" y="250"/>
                    <a:pt x="224" y="277"/>
                    <a:pt x="224" y="277"/>
                  </a:cubicBezTo>
                  <a:cubicBezTo>
                    <a:pt x="224" y="277"/>
                    <a:pt x="241" y="328"/>
                    <a:pt x="246" y="360"/>
                  </a:cubicBezTo>
                  <a:cubicBezTo>
                    <a:pt x="241" y="364"/>
                    <a:pt x="216" y="359"/>
                    <a:pt x="203" y="370"/>
                  </a:cubicBezTo>
                  <a:cubicBezTo>
                    <a:pt x="204" y="379"/>
                    <a:pt x="190" y="429"/>
                    <a:pt x="190" y="487"/>
                  </a:cubicBezTo>
                  <a:cubicBezTo>
                    <a:pt x="190" y="515"/>
                    <a:pt x="183" y="533"/>
                    <a:pt x="186" y="562"/>
                  </a:cubicBezTo>
                  <a:cubicBezTo>
                    <a:pt x="189" y="594"/>
                    <a:pt x="182" y="622"/>
                    <a:pt x="181" y="637"/>
                  </a:cubicBezTo>
                  <a:cubicBezTo>
                    <a:pt x="181" y="645"/>
                    <a:pt x="181" y="653"/>
                    <a:pt x="181" y="661"/>
                  </a:cubicBezTo>
                  <a:cubicBezTo>
                    <a:pt x="182" y="673"/>
                    <a:pt x="182" y="673"/>
                    <a:pt x="183" y="678"/>
                  </a:cubicBezTo>
                  <a:cubicBezTo>
                    <a:pt x="183" y="680"/>
                    <a:pt x="179" y="685"/>
                    <a:pt x="178" y="685"/>
                  </a:cubicBezTo>
                  <a:cubicBezTo>
                    <a:pt x="177" y="688"/>
                    <a:pt x="177" y="693"/>
                    <a:pt x="176" y="695"/>
                  </a:cubicBezTo>
                  <a:cubicBezTo>
                    <a:pt x="171" y="696"/>
                    <a:pt x="157" y="698"/>
                    <a:pt x="147" y="698"/>
                  </a:cubicBezTo>
                  <a:cubicBezTo>
                    <a:pt x="146" y="698"/>
                    <a:pt x="146" y="696"/>
                    <a:pt x="141" y="696"/>
                  </a:cubicBezTo>
                  <a:cubicBezTo>
                    <a:pt x="125" y="696"/>
                    <a:pt x="124" y="699"/>
                    <a:pt x="104" y="699"/>
                  </a:cubicBezTo>
                  <a:cubicBezTo>
                    <a:pt x="91" y="698"/>
                    <a:pt x="81" y="694"/>
                    <a:pt x="77" y="689"/>
                  </a:cubicBezTo>
                  <a:cubicBezTo>
                    <a:pt x="74" y="684"/>
                    <a:pt x="72" y="675"/>
                    <a:pt x="80" y="675"/>
                  </a:cubicBezTo>
                  <a:cubicBezTo>
                    <a:pt x="73" y="674"/>
                    <a:pt x="72" y="667"/>
                    <a:pt x="72" y="664"/>
                  </a:cubicBezTo>
                  <a:cubicBezTo>
                    <a:pt x="72" y="662"/>
                    <a:pt x="74" y="661"/>
                    <a:pt x="76" y="660"/>
                  </a:cubicBezTo>
                  <a:cubicBezTo>
                    <a:pt x="79" y="658"/>
                    <a:pt x="84" y="657"/>
                    <a:pt x="90" y="656"/>
                  </a:cubicBezTo>
                  <a:cubicBezTo>
                    <a:pt x="93" y="656"/>
                    <a:pt x="95" y="655"/>
                    <a:pt x="98" y="652"/>
                  </a:cubicBezTo>
                  <a:cubicBezTo>
                    <a:pt x="99" y="652"/>
                    <a:pt x="100" y="651"/>
                    <a:pt x="100" y="651"/>
                  </a:cubicBezTo>
                  <a:cubicBezTo>
                    <a:pt x="100" y="651"/>
                    <a:pt x="99" y="650"/>
                    <a:pt x="99" y="650"/>
                  </a:cubicBezTo>
                  <a:cubicBezTo>
                    <a:pt x="104" y="644"/>
                    <a:pt x="105" y="634"/>
                    <a:pt x="108" y="628"/>
                  </a:cubicBezTo>
                  <a:cubicBezTo>
                    <a:pt x="113" y="617"/>
                    <a:pt x="114" y="606"/>
                    <a:pt x="117" y="593"/>
                  </a:cubicBezTo>
                  <a:cubicBezTo>
                    <a:pt x="114" y="556"/>
                    <a:pt x="110" y="496"/>
                    <a:pt x="109" y="473"/>
                  </a:cubicBezTo>
                  <a:cubicBezTo>
                    <a:pt x="108" y="438"/>
                    <a:pt x="113" y="373"/>
                    <a:pt x="113" y="373"/>
                  </a:cubicBezTo>
                  <a:cubicBezTo>
                    <a:pt x="99" y="374"/>
                    <a:pt x="99" y="374"/>
                    <a:pt x="99" y="374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59" y="241"/>
                    <a:pt x="59" y="241"/>
                    <a:pt x="59" y="241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37" y="218"/>
                    <a:pt x="35" y="218"/>
                  </a:cubicBezTo>
                  <a:cubicBezTo>
                    <a:pt x="33" y="217"/>
                    <a:pt x="33" y="217"/>
                    <a:pt x="30" y="215"/>
                  </a:cubicBezTo>
                  <a:cubicBezTo>
                    <a:pt x="25" y="213"/>
                    <a:pt x="20" y="210"/>
                    <a:pt x="16" y="208"/>
                  </a:cubicBezTo>
                  <a:cubicBezTo>
                    <a:pt x="13" y="204"/>
                    <a:pt x="1" y="198"/>
                    <a:pt x="0" y="194"/>
                  </a:cubicBezTo>
                  <a:cubicBezTo>
                    <a:pt x="0" y="194"/>
                    <a:pt x="1" y="193"/>
                    <a:pt x="2" y="19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12000"/>
                  </a:schemeClr>
                </a:gs>
                <a:gs pos="100000">
                  <a:srgbClr val="000000">
                    <a:alpha val="12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384"/>
            <p:cNvSpPr>
              <a:spLocks/>
            </p:cNvSpPr>
            <p:nvPr userDrawn="1"/>
          </p:nvSpPr>
          <p:spPr bwMode="gray">
            <a:xfrm>
              <a:off x="591" y="2880"/>
              <a:ext cx="271" cy="728"/>
            </a:xfrm>
            <a:custGeom>
              <a:avLst/>
              <a:gdLst/>
              <a:ahLst/>
              <a:cxnLst>
                <a:cxn ang="0">
                  <a:pos x="14" y="199"/>
                </a:cxn>
                <a:cxn ang="0">
                  <a:pos x="13" y="189"/>
                </a:cxn>
                <a:cxn ang="0">
                  <a:pos x="18" y="191"/>
                </a:cxn>
                <a:cxn ang="0">
                  <a:pos x="22" y="196"/>
                </a:cxn>
                <a:cxn ang="0">
                  <a:pos x="26" y="201"/>
                </a:cxn>
                <a:cxn ang="0">
                  <a:pos x="33" y="187"/>
                </a:cxn>
                <a:cxn ang="0">
                  <a:pos x="51" y="191"/>
                </a:cxn>
                <a:cxn ang="0">
                  <a:pos x="64" y="197"/>
                </a:cxn>
                <a:cxn ang="0">
                  <a:pos x="108" y="161"/>
                </a:cxn>
                <a:cxn ang="0">
                  <a:pos x="115" y="114"/>
                </a:cxn>
                <a:cxn ang="0">
                  <a:pos x="113" y="107"/>
                </a:cxn>
                <a:cxn ang="0">
                  <a:pos x="94" y="102"/>
                </a:cxn>
                <a:cxn ang="0">
                  <a:pos x="91" y="95"/>
                </a:cxn>
                <a:cxn ang="0">
                  <a:pos x="84" y="90"/>
                </a:cxn>
                <a:cxn ang="0">
                  <a:pos x="78" y="87"/>
                </a:cxn>
                <a:cxn ang="0">
                  <a:pos x="72" y="69"/>
                </a:cxn>
                <a:cxn ang="0">
                  <a:pos x="58" y="47"/>
                </a:cxn>
                <a:cxn ang="0">
                  <a:pos x="134" y="13"/>
                </a:cxn>
                <a:cxn ang="0">
                  <a:pos x="152" y="85"/>
                </a:cxn>
                <a:cxn ang="0">
                  <a:pos x="153" y="86"/>
                </a:cxn>
                <a:cxn ang="0">
                  <a:pos x="155" y="88"/>
                </a:cxn>
                <a:cxn ang="0">
                  <a:pos x="200" y="116"/>
                </a:cxn>
                <a:cxn ang="0">
                  <a:pos x="224" y="277"/>
                </a:cxn>
                <a:cxn ang="0">
                  <a:pos x="203" y="370"/>
                </a:cxn>
                <a:cxn ang="0">
                  <a:pos x="186" y="562"/>
                </a:cxn>
                <a:cxn ang="0">
                  <a:pos x="181" y="661"/>
                </a:cxn>
                <a:cxn ang="0">
                  <a:pos x="178" y="685"/>
                </a:cxn>
                <a:cxn ang="0">
                  <a:pos x="147" y="698"/>
                </a:cxn>
                <a:cxn ang="0">
                  <a:pos x="104" y="699"/>
                </a:cxn>
                <a:cxn ang="0">
                  <a:pos x="80" y="675"/>
                </a:cxn>
                <a:cxn ang="0">
                  <a:pos x="76" y="660"/>
                </a:cxn>
                <a:cxn ang="0">
                  <a:pos x="98" y="652"/>
                </a:cxn>
                <a:cxn ang="0">
                  <a:pos x="99" y="650"/>
                </a:cxn>
                <a:cxn ang="0">
                  <a:pos x="117" y="593"/>
                </a:cxn>
                <a:cxn ang="0">
                  <a:pos x="113" y="373"/>
                </a:cxn>
                <a:cxn ang="0">
                  <a:pos x="97" y="255"/>
                </a:cxn>
                <a:cxn ang="0">
                  <a:pos x="56" y="220"/>
                </a:cxn>
                <a:cxn ang="0">
                  <a:pos x="35" y="218"/>
                </a:cxn>
                <a:cxn ang="0">
                  <a:pos x="16" y="208"/>
                </a:cxn>
                <a:cxn ang="0">
                  <a:pos x="2" y="193"/>
                </a:cxn>
              </a:cxnLst>
              <a:rect l="0" t="0" r="r" b="b"/>
              <a:pathLst>
                <a:path w="260" h="699">
                  <a:moveTo>
                    <a:pt x="2" y="193"/>
                  </a:moveTo>
                  <a:cubicBezTo>
                    <a:pt x="5" y="193"/>
                    <a:pt x="14" y="199"/>
                    <a:pt x="14" y="199"/>
                  </a:cubicBezTo>
                  <a:cubicBezTo>
                    <a:pt x="14" y="199"/>
                    <a:pt x="12" y="192"/>
                    <a:pt x="12" y="189"/>
                  </a:cubicBezTo>
                  <a:cubicBezTo>
                    <a:pt x="12" y="189"/>
                    <a:pt x="12" y="189"/>
                    <a:pt x="13" y="189"/>
                  </a:cubicBezTo>
                  <a:cubicBezTo>
                    <a:pt x="14" y="189"/>
                    <a:pt x="15" y="189"/>
                    <a:pt x="16" y="190"/>
                  </a:cubicBezTo>
                  <a:cubicBezTo>
                    <a:pt x="17" y="191"/>
                    <a:pt x="17" y="190"/>
                    <a:pt x="18" y="191"/>
                  </a:cubicBezTo>
                  <a:cubicBezTo>
                    <a:pt x="19" y="191"/>
                    <a:pt x="19" y="192"/>
                    <a:pt x="20" y="192"/>
                  </a:cubicBezTo>
                  <a:cubicBezTo>
                    <a:pt x="21" y="193"/>
                    <a:pt x="21" y="195"/>
                    <a:pt x="22" y="196"/>
                  </a:cubicBezTo>
                  <a:cubicBezTo>
                    <a:pt x="22" y="196"/>
                    <a:pt x="24" y="197"/>
                    <a:pt x="24" y="198"/>
                  </a:cubicBezTo>
                  <a:cubicBezTo>
                    <a:pt x="25" y="199"/>
                    <a:pt x="26" y="201"/>
                    <a:pt x="26" y="201"/>
                  </a:cubicBezTo>
                  <a:cubicBezTo>
                    <a:pt x="26" y="201"/>
                    <a:pt x="35" y="201"/>
                    <a:pt x="37" y="198"/>
                  </a:cubicBezTo>
                  <a:cubicBezTo>
                    <a:pt x="39" y="196"/>
                    <a:pt x="39" y="192"/>
                    <a:pt x="33" y="187"/>
                  </a:cubicBezTo>
                  <a:cubicBezTo>
                    <a:pt x="27" y="180"/>
                    <a:pt x="27" y="174"/>
                    <a:pt x="30" y="175"/>
                  </a:cubicBezTo>
                  <a:cubicBezTo>
                    <a:pt x="32" y="177"/>
                    <a:pt x="35" y="181"/>
                    <a:pt x="51" y="191"/>
                  </a:cubicBezTo>
                  <a:cubicBezTo>
                    <a:pt x="53" y="193"/>
                    <a:pt x="62" y="200"/>
                    <a:pt x="62" y="200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4" y="197"/>
                    <a:pt x="103" y="210"/>
                    <a:pt x="102" y="204"/>
                  </a:cubicBezTo>
                  <a:cubicBezTo>
                    <a:pt x="102" y="201"/>
                    <a:pt x="107" y="163"/>
                    <a:pt x="108" y="161"/>
                  </a:cubicBezTo>
                  <a:cubicBezTo>
                    <a:pt x="109" y="154"/>
                    <a:pt x="108" y="144"/>
                    <a:pt x="110" y="139"/>
                  </a:cubicBezTo>
                  <a:cubicBezTo>
                    <a:pt x="112" y="136"/>
                    <a:pt x="114" y="118"/>
                    <a:pt x="115" y="114"/>
                  </a:cubicBezTo>
                  <a:cubicBezTo>
                    <a:pt x="115" y="113"/>
                    <a:pt x="115" y="114"/>
                    <a:pt x="115" y="114"/>
                  </a:cubicBezTo>
                  <a:cubicBezTo>
                    <a:pt x="115" y="114"/>
                    <a:pt x="115" y="107"/>
                    <a:pt x="113" y="107"/>
                  </a:cubicBezTo>
                  <a:cubicBezTo>
                    <a:pt x="111" y="107"/>
                    <a:pt x="102" y="115"/>
                    <a:pt x="98" y="110"/>
                  </a:cubicBezTo>
                  <a:cubicBezTo>
                    <a:pt x="97" y="108"/>
                    <a:pt x="96" y="105"/>
                    <a:pt x="94" y="102"/>
                  </a:cubicBezTo>
                  <a:cubicBezTo>
                    <a:pt x="94" y="101"/>
                    <a:pt x="91" y="104"/>
                    <a:pt x="90" y="99"/>
                  </a:cubicBezTo>
                  <a:cubicBezTo>
                    <a:pt x="90" y="98"/>
                    <a:pt x="91" y="95"/>
                    <a:pt x="91" y="95"/>
                  </a:cubicBezTo>
                  <a:cubicBezTo>
                    <a:pt x="91" y="95"/>
                    <a:pt x="87" y="97"/>
                    <a:pt x="86" y="95"/>
                  </a:cubicBezTo>
                  <a:cubicBezTo>
                    <a:pt x="85" y="95"/>
                    <a:pt x="86" y="92"/>
                    <a:pt x="84" y="90"/>
                  </a:cubicBezTo>
                  <a:cubicBezTo>
                    <a:pt x="82" y="90"/>
                    <a:pt x="79" y="91"/>
                    <a:pt x="79" y="90"/>
                  </a:cubicBezTo>
                  <a:cubicBezTo>
                    <a:pt x="77" y="89"/>
                    <a:pt x="78" y="89"/>
                    <a:pt x="78" y="87"/>
                  </a:cubicBezTo>
                  <a:cubicBezTo>
                    <a:pt x="77" y="82"/>
                    <a:pt x="78" y="73"/>
                    <a:pt x="77" y="73"/>
                  </a:cubicBezTo>
                  <a:cubicBezTo>
                    <a:pt x="76" y="71"/>
                    <a:pt x="75" y="71"/>
                    <a:pt x="72" y="69"/>
                  </a:cubicBezTo>
                  <a:cubicBezTo>
                    <a:pt x="70" y="68"/>
                    <a:pt x="66" y="56"/>
                    <a:pt x="66" y="52"/>
                  </a:cubicBezTo>
                  <a:cubicBezTo>
                    <a:pt x="65" y="48"/>
                    <a:pt x="59" y="57"/>
                    <a:pt x="58" y="47"/>
                  </a:cubicBezTo>
                  <a:cubicBezTo>
                    <a:pt x="58" y="37"/>
                    <a:pt x="71" y="8"/>
                    <a:pt x="95" y="3"/>
                  </a:cubicBezTo>
                  <a:cubicBezTo>
                    <a:pt x="110" y="0"/>
                    <a:pt x="125" y="2"/>
                    <a:pt x="134" y="13"/>
                  </a:cubicBezTo>
                  <a:cubicBezTo>
                    <a:pt x="144" y="19"/>
                    <a:pt x="146" y="27"/>
                    <a:pt x="149" y="40"/>
                  </a:cubicBezTo>
                  <a:cubicBezTo>
                    <a:pt x="155" y="64"/>
                    <a:pt x="146" y="68"/>
                    <a:pt x="152" y="85"/>
                  </a:cubicBezTo>
                  <a:cubicBezTo>
                    <a:pt x="152" y="85"/>
                    <a:pt x="152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7"/>
                    <a:pt x="154" y="87"/>
                    <a:pt x="155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8" y="91"/>
                    <a:pt x="164" y="98"/>
                    <a:pt x="164" y="98"/>
                  </a:cubicBezTo>
                  <a:cubicBezTo>
                    <a:pt x="166" y="99"/>
                    <a:pt x="195" y="112"/>
                    <a:pt x="200" y="116"/>
                  </a:cubicBezTo>
                  <a:cubicBezTo>
                    <a:pt x="204" y="119"/>
                    <a:pt x="257" y="199"/>
                    <a:pt x="259" y="225"/>
                  </a:cubicBezTo>
                  <a:cubicBezTo>
                    <a:pt x="260" y="250"/>
                    <a:pt x="224" y="277"/>
                    <a:pt x="224" y="277"/>
                  </a:cubicBezTo>
                  <a:cubicBezTo>
                    <a:pt x="224" y="277"/>
                    <a:pt x="241" y="328"/>
                    <a:pt x="246" y="360"/>
                  </a:cubicBezTo>
                  <a:cubicBezTo>
                    <a:pt x="241" y="364"/>
                    <a:pt x="216" y="359"/>
                    <a:pt x="203" y="370"/>
                  </a:cubicBezTo>
                  <a:cubicBezTo>
                    <a:pt x="204" y="379"/>
                    <a:pt x="190" y="429"/>
                    <a:pt x="190" y="487"/>
                  </a:cubicBezTo>
                  <a:cubicBezTo>
                    <a:pt x="190" y="515"/>
                    <a:pt x="183" y="533"/>
                    <a:pt x="186" y="562"/>
                  </a:cubicBezTo>
                  <a:cubicBezTo>
                    <a:pt x="189" y="594"/>
                    <a:pt x="182" y="622"/>
                    <a:pt x="181" y="637"/>
                  </a:cubicBezTo>
                  <a:cubicBezTo>
                    <a:pt x="181" y="645"/>
                    <a:pt x="181" y="653"/>
                    <a:pt x="181" y="661"/>
                  </a:cubicBezTo>
                  <a:cubicBezTo>
                    <a:pt x="182" y="673"/>
                    <a:pt x="182" y="673"/>
                    <a:pt x="183" y="678"/>
                  </a:cubicBezTo>
                  <a:cubicBezTo>
                    <a:pt x="183" y="680"/>
                    <a:pt x="179" y="685"/>
                    <a:pt x="178" y="685"/>
                  </a:cubicBezTo>
                  <a:cubicBezTo>
                    <a:pt x="177" y="688"/>
                    <a:pt x="177" y="693"/>
                    <a:pt x="176" y="695"/>
                  </a:cubicBezTo>
                  <a:cubicBezTo>
                    <a:pt x="171" y="696"/>
                    <a:pt x="157" y="698"/>
                    <a:pt x="147" y="698"/>
                  </a:cubicBezTo>
                  <a:cubicBezTo>
                    <a:pt x="146" y="698"/>
                    <a:pt x="146" y="696"/>
                    <a:pt x="141" y="696"/>
                  </a:cubicBezTo>
                  <a:cubicBezTo>
                    <a:pt x="125" y="696"/>
                    <a:pt x="124" y="699"/>
                    <a:pt x="104" y="699"/>
                  </a:cubicBezTo>
                  <a:cubicBezTo>
                    <a:pt x="91" y="698"/>
                    <a:pt x="81" y="694"/>
                    <a:pt x="77" y="689"/>
                  </a:cubicBezTo>
                  <a:cubicBezTo>
                    <a:pt x="74" y="684"/>
                    <a:pt x="72" y="675"/>
                    <a:pt x="80" y="675"/>
                  </a:cubicBezTo>
                  <a:cubicBezTo>
                    <a:pt x="73" y="674"/>
                    <a:pt x="72" y="667"/>
                    <a:pt x="72" y="664"/>
                  </a:cubicBezTo>
                  <a:cubicBezTo>
                    <a:pt x="72" y="662"/>
                    <a:pt x="74" y="661"/>
                    <a:pt x="76" y="660"/>
                  </a:cubicBezTo>
                  <a:cubicBezTo>
                    <a:pt x="79" y="658"/>
                    <a:pt x="84" y="657"/>
                    <a:pt x="90" y="656"/>
                  </a:cubicBezTo>
                  <a:cubicBezTo>
                    <a:pt x="93" y="656"/>
                    <a:pt x="95" y="655"/>
                    <a:pt x="98" y="652"/>
                  </a:cubicBezTo>
                  <a:cubicBezTo>
                    <a:pt x="99" y="652"/>
                    <a:pt x="100" y="651"/>
                    <a:pt x="100" y="651"/>
                  </a:cubicBezTo>
                  <a:cubicBezTo>
                    <a:pt x="100" y="651"/>
                    <a:pt x="99" y="650"/>
                    <a:pt x="99" y="650"/>
                  </a:cubicBezTo>
                  <a:cubicBezTo>
                    <a:pt x="104" y="644"/>
                    <a:pt x="105" y="634"/>
                    <a:pt x="108" y="628"/>
                  </a:cubicBezTo>
                  <a:cubicBezTo>
                    <a:pt x="113" y="617"/>
                    <a:pt x="114" y="606"/>
                    <a:pt x="117" y="593"/>
                  </a:cubicBezTo>
                  <a:cubicBezTo>
                    <a:pt x="114" y="556"/>
                    <a:pt x="110" y="496"/>
                    <a:pt x="109" y="473"/>
                  </a:cubicBezTo>
                  <a:cubicBezTo>
                    <a:pt x="108" y="438"/>
                    <a:pt x="113" y="373"/>
                    <a:pt x="113" y="373"/>
                  </a:cubicBezTo>
                  <a:cubicBezTo>
                    <a:pt x="99" y="374"/>
                    <a:pt x="99" y="374"/>
                    <a:pt x="99" y="374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59" y="241"/>
                    <a:pt x="59" y="241"/>
                    <a:pt x="59" y="241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37" y="218"/>
                    <a:pt x="35" y="218"/>
                  </a:cubicBezTo>
                  <a:cubicBezTo>
                    <a:pt x="33" y="217"/>
                    <a:pt x="33" y="217"/>
                    <a:pt x="30" y="215"/>
                  </a:cubicBezTo>
                  <a:cubicBezTo>
                    <a:pt x="25" y="213"/>
                    <a:pt x="20" y="210"/>
                    <a:pt x="16" y="208"/>
                  </a:cubicBezTo>
                  <a:cubicBezTo>
                    <a:pt x="13" y="204"/>
                    <a:pt x="1" y="198"/>
                    <a:pt x="0" y="194"/>
                  </a:cubicBezTo>
                  <a:cubicBezTo>
                    <a:pt x="0" y="194"/>
                    <a:pt x="1" y="193"/>
                    <a:pt x="2" y="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E64135"/>
                </a:gs>
                <a:gs pos="50000">
                  <a:srgbClr val="F1988F"/>
                </a:gs>
                <a:gs pos="100000">
                  <a:srgbClr val="E6413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28" name="Picture 38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5672138"/>
            <a:ext cx="8778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6210300"/>
            <a:ext cx="2389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77" name="Rectangle 357"/>
          <p:cNvSpPr>
            <a:spLocks noGrp="1" noChangeArrowheads="1"/>
          </p:cNvSpPr>
          <p:nvPr>
            <p:ph type="subTitle" idx="1"/>
          </p:nvPr>
        </p:nvSpPr>
        <p:spPr>
          <a:xfrm>
            <a:off x="2414588" y="2851150"/>
            <a:ext cx="6550025" cy="1298575"/>
          </a:xfrm>
        </p:spPr>
        <p:txBody>
          <a:bodyPr tIns="45720" bIns="45720"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Master subtitle style</a:t>
            </a:r>
          </a:p>
        </p:txBody>
      </p:sp>
      <p:sp>
        <p:nvSpPr>
          <p:cNvPr id="5492" name="Rectangle 372"/>
          <p:cNvSpPr>
            <a:spLocks noGrp="1" noChangeArrowheads="1"/>
          </p:cNvSpPr>
          <p:nvPr>
            <p:ph type="ctrTitle"/>
          </p:nvPr>
        </p:nvSpPr>
        <p:spPr>
          <a:xfrm>
            <a:off x="2411413" y="1341438"/>
            <a:ext cx="6553200" cy="1401762"/>
          </a:xfrm>
        </p:spPr>
        <p:txBody>
          <a:bodyPr wrap="none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928E-036A-4F43-B24D-B9BEC5C9836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1050" cy="60467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6725" y="274638"/>
            <a:ext cx="6002338" cy="60467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923D-70DF-439D-84F4-69308AADB3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3" descr="Fond-4"/>
          <p:cNvPicPr>
            <a:picLocks noChangeAspect="1" noChangeArrowheads="1"/>
          </p:cNvPicPr>
          <p:nvPr userDrawn="1"/>
        </p:nvPicPr>
        <p:blipFill>
          <a:blip r:embed="rId3" cstate="print"/>
          <a:srcRect r="73630"/>
          <a:stretch>
            <a:fillRect/>
          </a:stretch>
        </p:blipFill>
        <p:spPr bwMode="auto">
          <a:xfrm>
            <a:off x="0" y="0"/>
            <a:ext cx="2411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84"/>
          <p:cNvGrpSpPr>
            <a:grpSpLocks/>
          </p:cNvGrpSpPr>
          <p:nvPr userDrawn="1"/>
        </p:nvGrpSpPr>
        <p:grpSpPr bwMode="auto">
          <a:xfrm>
            <a:off x="539750" y="260350"/>
            <a:ext cx="1295400" cy="1295400"/>
            <a:chOff x="1793" y="1074"/>
            <a:chExt cx="2173" cy="2172"/>
          </a:xfrm>
        </p:grpSpPr>
        <p:sp>
          <p:nvSpPr>
            <p:cNvPr id="6" name="Freeform 285"/>
            <p:cNvSpPr>
              <a:spLocks/>
            </p:cNvSpPr>
            <p:nvPr userDrawn="1"/>
          </p:nvSpPr>
          <p:spPr bwMode="gray">
            <a:xfrm>
              <a:off x="3545" y="1537"/>
              <a:ext cx="298" cy="282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7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2"/>
                </a:cxn>
                <a:cxn ang="0">
                  <a:pos x="149" y="215"/>
                </a:cxn>
                <a:cxn ang="0">
                  <a:pos x="241" y="282"/>
                </a:cxn>
                <a:cxn ang="0">
                  <a:pos x="205" y="175"/>
                </a:cxn>
              </a:cxnLst>
              <a:rect l="0" t="0" r="r" b="b"/>
              <a:pathLst>
                <a:path w="297" h="282">
                  <a:moveTo>
                    <a:pt x="205" y="175"/>
                  </a:moveTo>
                  <a:lnTo>
                    <a:pt x="297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2"/>
                  </a:lnTo>
                  <a:lnTo>
                    <a:pt x="149" y="215"/>
                  </a:lnTo>
                  <a:lnTo>
                    <a:pt x="241" y="282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286"/>
            <p:cNvSpPr>
              <a:spLocks/>
            </p:cNvSpPr>
            <p:nvPr userDrawn="1"/>
          </p:nvSpPr>
          <p:spPr bwMode="gray">
            <a:xfrm>
              <a:off x="3191" y="1196"/>
              <a:ext cx="296" cy="282"/>
            </a:xfrm>
            <a:custGeom>
              <a:avLst/>
              <a:gdLst/>
              <a:ahLst/>
              <a:cxnLst>
                <a:cxn ang="0">
                  <a:pos x="204" y="173"/>
                </a:cxn>
                <a:cxn ang="0">
                  <a:pos x="296" y="107"/>
                </a:cxn>
                <a:cxn ang="0">
                  <a:pos x="182" y="107"/>
                </a:cxn>
                <a:cxn ang="0">
                  <a:pos x="147" y="0"/>
                </a:cxn>
                <a:cxn ang="0">
                  <a:pos x="114" y="107"/>
                </a:cxn>
                <a:cxn ang="0">
                  <a:pos x="0" y="107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4" y="173"/>
                </a:cxn>
              </a:cxnLst>
              <a:rect l="0" t="0" r="r" b="b"/>
              <a:pathLst>
                <a:path w="296" h="281">
                  <a:moveTo>
                    <a:pt x="204" y="173"/>
                  </a:moveTo>
                  <a:lnTo>
                    <a:pt x="296" y="107"/>
                  </a:lnTo>
                  <a:lnTo>
                    <a:pt x="182" y="107"/>
                  </a:lnTo>
                  <a:lnTo>
                    <a:pt x="147" y="0"/>
                  </a:lnTo>
                  <a:lnTo>
                    <a:pt x="114" y="107"/>
                  </a:lnTo>
                  <a:lnTo>
                    <a:pt x="0" y="107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4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287"/>
            <p:cNvSpPr>
              <a:spLocks/>
            </p:cNvSpPr>
            <p:nvPr userDrawn="1"/>
          </p:nvSpPr>
          <p:spPr bwMode="gray">
            <a:xfrm>
              <a:off x="2733" y="1074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1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5"/>
                </a:cxn>
              </a:cxnLst>
              <a:rect l="0" t="0" r="r" b="b"/>
              <a:pathLst>
                <a:path w="295" h="282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1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288"/>
            <p:cNvSpPr>
              <a:spLocks/>
            </p:cNvSpPr>
            <p:nvPr userDrawn="1"/>
          </p:nvSpPr>
          <p:spPr bwMode="gray">
            <a:xfrm>
              <a:off x="2248" y="1196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9" y="0"/>
                </a:cxn>
                <a:cxn ang="0">
                  <a:pos x="113" y="107"/>
                </a:cxn>
                <a:cxn ang="0">
                  <a:pos x="0" y="107"/>
                </a:cxn>
                <a:cxn ang="0">
                  <a:pos x="92" y="173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3" y="173"/>
                </a:cxn>
              </a:cxnLst>
              <a:rect l="0" t="0" r="r" b="b"/>
              <a:pathLst>
                <a:path w="295" h="281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9" y="0"/>
                  </a:lnTo>
                  <a:lnTo>
                    <a:pt x="113" y="107"/>
                  </a:lnTo>
                  <a:lnTo>
                    <a:pt x="0" y="107"/>
                  </a:lnTo>
                  <a:lnTo>
                    <a:pt x="92" y="173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289"/>
            <p:cNvSpPr>
              <a:spLocks/>
            </p:cNvSpPr>
            <p:nvPr userDrawn="1"/>
          </p:nvSpPr>
          <p:spPr bwMode="gray">
            <a:xfrm>
              <a:off x="1905" y="1553"/>
              <a:ext cx="293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6" y="215"/>
                </a:cxn>
                <a:cxn ang="0">
                  <a:pos x="238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6" y="215"/>
                  </a:lnTo>
                  <a:lnTo>
                    <a:pt x="238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290"/>
            <p:cNvSpPr>
              <a:spLocks/>
            </p:cNvSpPr>
            <p:nvPr userDrawn="1"/>
          </p:nvSpPr>
          <p:spPr bwMode="gray">
            <a:xfrm>
              <a:off x="1793" y="2024"/>
              <a:ext cx="296" cy="279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5" y="106"/>
                </a:cxn>
                <a:cxn ang="0">
                  <a:pos x="184" y="106"/>
                </a:cxn>
                <a:cxn ang="0">
                  <a:pos x="149" y="0"/>
                </a:cxn>
                <a:cxn ang="0">
                  <a:pos x="113" y="106"/>
                </a:cxn>
                <a:cxn ang="0">
                  <a:pos x="0" y="106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5" y="175"/>
                </a:cxn>
              </a:cxnLst>
              <a:rect l="0" t="0" r="r" b="b"/>
              <a:pathLst>
                <a:path w="295" h="281">
                  <a:moveTo>
                    <a:pt x="205" y="175"/>
                  </a:moveTo>
                  <a:lnTo>
                    <a:pt x="295" y="106"/>
                  </a:lnTo>
                  <a:lnTo>
                    <a:pt x="184" y="106"/>
                  </a:lnTo>
                  <a:lnTo>
                    <a:pt x="149" y="0"/>
                  </a:lnTo>
                  <a:lnTo>
                    <a:pt x="113" y="106"/>
                  </a:lnTo>
                  <a:lnTo>
                    <a:pt x="0" y="106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291"/>
            <p:cNvSpPr>
              <a:spLocks/>
            </p:cNvSpPr>
            <p:nvPr userDrawn="1"/>
          </p:nvSpPr>
          <p:spPr bwMode="gray">
            <a:xfrm>
              <a:off x="1905" y="2498"/>
              <a:ext cx="296" cy="282"/>
            </a:xfrm>
            <a:custGeom>
              <a:avLst/>
              <a:gdLst/>
              <a:ahLst/>
              <a:cxnLst>
                <a:cxn ang="0">
                  <a:pos x="206" y="175"/>
                </a:cxn>
                <a:cxn ang="0">
                  <a:pos x="295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5"/>
                </a:cxn>
              </a:cxnLst>
              <a:rect l="0" t="0" r="r" b="b"/>
              <a:pathLst>
                <a:path w="295" h="281">
                  <a:moveTo>
                    <a:pt x="206" y="175"/>
                  </a:moveTo>
                  <a:lnTo>
                    <a:pt x="295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292"/>
            <p:cNvSpPr>
              <a:spLocks/>
            </p:cNvSpPr>
            <p:nvPr userDrawn="1"/>
          </p:nvSpPr>
          <p:spPr bwMode="gray">
            <a:xfrm>
              <a:off x="2248" y="2836"/>
              <a:ext cx="296" cy="285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3"/>
                </a:cxn>
                <a:cxn ang="0">
                  <a:pos x="149" y="215"/>
                </a:cxn>
                <a:cxn ang="0">
                  <a:pos x="238" y="283"/>
                </a:cxn>
                <a:cxn ang="0">
                  <a:pos x="203" y="175"/>
                </a:cxn>
              </a:cxnLst>
              <a:rect l="0" t="0" r="r" b="b"/>
              <a:pathLst>
                <a:path w="295" h="283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3"/>
                  </a:lnTo>
                  <a:lnTo>
                    <a:pt x="149" y="215"/>
                  </a:lnTo>
                  <a:lnTo>
                    <a:pt x="238" y="283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293"/>
            <p:cNvSpPr>
              <a:spLocks/>
            </p:cNvSpPr>
            <p:nvPr userDrawn="1"/>
          </p:nvSpPr>
          <p:spPr bwMode="gray">
            <a:xfrm>
              <a:off x="2733" y="2964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6" y="0"/>
                </a:cxn>
                <a:cxn ang="0">
                  <a:pos x="111" y="107"/>
                </a:cxn>
                <a:cxn ang="0">
                  <a:pos x="0" y="107"/>
                </a:cxn>
                <a:cxn ang="0">
                  <a:pos x="90" y="173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3"/>
                </a:cxn>
              </a:cxnLst>
              <a:rect l="0" t="0" r="r" b="b"/>
              <a:pathLst>
                <a:path w="295" h="282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6" y="0"/>
                  </a:lnTo>
                  <a:lnTo>
                    <a:pt x="111" y="107"/>
                  </a:lnTo>
                  <a:lnTo>
                    <a:pt x="0" y="107"/>
                  </a:lnTo>
                  <a:lnTo>
                    <a:pt x="90" y="173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294"/>
            <p:cNvSpPr>
              <a:spLocks/>
            </p:cNvSpPr>
            <p:nvPr userDrawn="1"/>
          </p:nvSpPr>
          <p:spPr bwMode="gray">
            <a:xfrm>
              <a:off x="3202" y="2836"/>
              <a:ext cx="296" cy="282"/>
            </a:xfrm>
            <a:custGeom>
              <a:avLst/>
              <a:gdLst/>
              <a:ahLst/>
              <a:cxnLst>
                <a:cxn ang="0">
                  <a:pos x="203" y="172"/>
                </a:cxn>
                <a:cxn ang="0">
                  <a:pos x="295" y="106"/>
                </a:cxn>
                <a:cxn ang="0">
                  <a:pos x="182" y="106"/>
                </a:cxn>
                <a:cxn ang="0">
                  <a:pos x="147" y="0"/>
                </a:cxn>
                <a:cxn ang="0">
                  <a:pos x="111" y="106"/>
                </a:cxn>
                <a:cxn ang="0">
                  <a:pos x="0" y="106"/>
                </a:cxn>
                <a:cxn ang="0">
                  <a:pos x="90" y="172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3" y="172"/>
                </a:cxn>
              </a:cxnLst>
              <a:rect l="0" t="0" r="r" b="b"/>
              <a:pathLst>
                <a:path w="295" h="281">
                  <a:moveTo>
                    <a:pt x="203" y="172"/>
                  </a:moveTo>
                  <a:lnTo>
                    <a:pt x="295" y="106"/>
                  </a:lnTo>
                  <a:lnTo>
                    <a:pt x="182" y="106"/>
                  </a:lnTo>
                  <a:lnTo>
                    <a:pt x="147" y="0"/>
                  </a:lnTo>
                  <a:lnTo>
                    <a:pt x="111" y="106"/>
                  </a:lnTo>
                  <a:lnTo>
                    <a:pt x="0" y="106"/>
                  </a:lnTo>
                  <a:lnTo>
                    <a:pt x="90" y="172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3" y="172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295"/>
            <p:cNvSpPr>
              <a:spLocks/>
            </p:cNvSpPr>
            <p:nvPr userDrawn="1"/>
          </p:nvSpPr>
          <p:spPr bwMode="gray">
            <a:xfrm>
              <a:off x="3543" y="2498"/>
              <a:ext cx="298" cy="279"/>
            </a:xfrm>
            <a:custGeom>
              <a:avLst/>
              <a:gdLst/>
              <a:ahLst/>
              <a:cxnLst>
                <a:cxn ang="0">
                  <a:pos x="206" y="174"/>
                </a:cxn>
                <a:cxn ang="0">
                  <a:pos x="298" y="108"/>
                </a:cxn>
                <a:cxn ang="0">
                  <a:pos x="185" y="108"/>
                </a:cxn>
                <a:cxn ang="0">
                  <a:pos x="149" y="0"/>
                </a:cxn>
                <a:cxn ang="0">
                  <a:pos x="114" y="108"/>
                </a:cxn>
                <a:cxn ang="0">
                  <a:pos x="0" y="108"/>
                </a:cxn>
                <a:cxn ang="0">
                  <a:pos x="93" y="174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4"/>
                </a:cxn>
              </a:cxnLst>
              <a:rect l="0" t="0" r="r" b="b"/>
              <a:pathLst>
                <a:path w="298" h="281">
                  <a:moveTo>
                    <a:pt x="206" y="174"/>
                  </a:moveTo>
                  <a:lnTo>
                    <a:pt x="298" y="108"/>
                  </a:lnTo>
                  <a:lnTo>
                    <a:pt x="185" y="108"/>
                  </a:lnTo>
                  <a:lnTo>
                    <a:pt x="149" y="0"/>
                  </a:lnTo>
                  <a:lnTo>
                    <a:pt x="114" y="108"/>
                  </a:lnTo>
                  <a:lnTo>
                    <a:pt x="0" y="108"/>
                  </a:lnTo>
                  <a:lnTo>
                    <a:pt x="93" y="174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4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296"/>
            <p:cNvSpPr>
              <a:spLocks/>
            </p:cNvSpPr>
            <p:nvPr userDrawn="1"/>
          </p:nvSpPr>
          <p:spPr bwMode="gray">
            <a:xfrm>
              <a:off x="3670" y="2016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7" y="281"/>
                </a:cxn>
                <a:cxn ang="0">
                  <a:pos x="146" y="215"/>
                </a:cxn>
                <a:cxn ang="0">
                  <a:pos x="239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7" y="281"/>
                  </a:lnTo>
                  <a:lnTo>
                    <a:pt x="146" y="215"/>
                  </a:lnTo>
                  <a:lnTo>
                    <a:pt x="239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8" name="Line 302"/>
          <p:cNvSpPr>
            <a:spLocks noChangeShapeType="1"/>
          </p:cNvSpPr>
          <p:nvPr userDrawn="1"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28575">
            <a:solidFill>
              <a:srgbClr val="0095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303"/>
          <p:cNvSpPr>
            <a:spLocks/>
          </p:cNvSpPr>
          <p:nvPr userDrawn="1"/>
        </p:nvSpPr>
        <p:spPr bwMode="gray">
          <a:xfrm>
            <a:off x="1038225" y="2125663"/>
            <a:ext cx="952500" cy="3708400"/>
          </a:xfrm>
          <a:custGeom>
            <a:avLst/>
            <a:gdLst/>
            <a:ahLst/>
            <a:cxnLst>
              <a:cxn ang="0">
                <a:pos x="135" y="34"/>
              </a:cxn>
              <a:cxn ang="0">
                <a:pos x="145" y="95"/>
              </a:cxn>
              <a:cxn ang="0">
                <a:pos x="149" y="99"/>
              </a:cxn>
              <a:cxn ang="0">
                <a:pos x="147" y="104"/>
              </a:cxn>
              <a:cxn ang="0">
                <a:pos x="149" y="109"/>
              </a:cxn>
              <a:cxn ang="0">
                <a:pos x="148" y="110"/>
              </a:cxn>
              <a:cxn ang="0">
                <a:pos x="148" y="112"/>
              </a:cxn>
              <a:cxn ang="0">
                <a:pos x="146" y="115"/>
              </a:cxn>
              <a:cxn ang="0">
                <a:pos x="142" y="119"/>
              </a:cxn>
              <a:cxn ang="0">
                <a:pos x="139" y="178"/>
              </a:cxn>
              <a:cxn ang="0">
                <a:pos x="147" y="233"/>
              </a:cxn>
              <a:cxn ang="0">
                <a:pos x="152" y="280"/>
              </a:cxn>
              <a:cxn ang="0">
                <a:pos x="152" y="292"/>
              </a:cxn>
              <a:cxn ang="0">
                <a:pos x="149" y="310"/>
              </a:cxn>
              <a:cxn ang="0">
                <a:pos x="137" y="371"/>
              </a:cxn>
              <a:cxn ang="0">
                <a:pos x="133" y="403"/>
              </a:cxn>
              <a:cxn ang="0">
                <a:pos x="122" y="485"/>
              </a:cxn>
              <a:cxn ang="0">
                <a:pos x="124" y="566"/>
              </a:cxn>
              <a:cxn ang="0">
                <a:pos x="147" y="595"/>
              </a:cxn>
              <a:cxn ang="0">
                <a:pos x="105" y="572"/>
              </a:cxn>
              <a:cxn ang="0">
                <a:pos x="98" y="591"/>
              </a:cxn>
              <a:cxn ang="0">
                <a:pos x="94" y="570"/>
              </a:cxn>
              <a:cxn ang="0">
                <a:pos x="101" y="539"/>
              </a:cxn>
              <a:cxn ang="0">
                <a:pos x="104" y="403"/>
              </a:cxn>
              <a:cxn ang="0">
                <a:pos x="97" y="405"/>
              </a:cxn>
              <a:cxn ang="0">
                <a:pos x="60" y="486"/>
              </a:cxn>
              <a:cxn ang="0">
                <a:pos x="26" y="562"/>
              </a:cxn>
              <a:cxn ang="0">
                <a:pos x="20" y="604"/>
              </a:cxn>
              <a:cxn ang="0">
                <a:pos x="1" y="578"/>
              </a:cxn>
              <a:cxn ang="0">
                <a:pos x="2" y="565"/>
              </a:cxn>
              <a:cxn ang="0">
                <a:pos x="18" y="529"/>
              </a:cxn>
              <a:cxn ang="0">
                <a:pos x="54" y="428"/>
              </a:cxn>
              <a:cxn ang="0">
                <a:pos x="66" y="373"/>
              </a:cxn>
              <a:cxn ang="0">
                <a:pos x="42" y="296"/>
              </a:cxn>
              <a:cxn ang="0">
                <a:pos x="38" y="237"/>
              </a:cxn>
              <a:cxn ang="0">
                <a:pos x="44" y="170"/>
              </a:cxn>
              <a:cxn ang="0">
                <a:pos x="31" y="112"/>
              </a:cxn>
              <a:cxn ang="0">
                <a:pos x="58" y="90"/>
              </a:cxn>
              <a:cxn ang="0">
                <a:pos x="60" y="81"/>
              </a:cxn>
              <a:cxn ang="0">
                <a:pos x="62" y="52"/>
              </a:cxn>
              <a:cxn ang="0">
                <a:pos x="67" y="44"/>
              </a:cxn>
              <a:cxn ang="0">
                <a:pos x="76" y="36"/>
              </a:cxn>
            </a:cxnLst>
            <a:rect l="0" t="0" r="r" b="b"/>
            <a:pathLst>
              <a:path w="155" h="605">
                <a:moveTo>
                  <a:pt x="113" y="9"/>
                </a:moveTo>
                <a:cubicBezTo>
                  <a:pt x="118" y="11"/>
                  <a:pt x="128" y="17"/>
                  <a:pt x="135" y="34"/>
                </a:cubicBezTo>
                <a:cubicBezTo>
                  <a:pt x="141" y="51"/>
                  <a:pt x="139" y="75"/>
                  <a:pt x="140" y="84"/>
                </a:cubicBezTo>
                <a:cubicBezTo>
                  <a:pt x="141" y="87"/>
                  <a:pt x="141" y="94"/>
                  <a:pt x="145" y="95"/>
                </a:cubicBezTo>
                <a:cubicBezTo>
                  <a:pt x="142" y="95"/>
                  <a:pt x="141" y="93"/>
                  <a:pt x="140" y="90"/>
                </a:cubicBezTo>
                <a:cubicBezTo>
                  <a:pt x="140" y="96"/>
                  <a:pt x="144" y="99"/>
                  <a:pt x="149" y="99"/>
                </a:cubicBezTo>
                <a:cubicBezTo>
                  <a:pt x="147" y="100"/>
                  <a:pt x="141" y="100"/>
                  <a:pt x="139" y="94"/>
                </a:cubicBezTo>
                <a:cubicBezTo>
                  <a:pt x="139" y="95"/>
                  <a:pt x="140" y="103"/>
                  <a:pt x="147" y="104"/>
                </a:cubicBezTo>
                <a:cubicBezTo>
                  <a:pt x="149" y="105"/>
                  <a:pt x="154" y="102"/>
                  <a:pt x="154" y="100"/>
                </a:cubicBezTo>
                <a:cubicBezTo>
                  <a:pt x="155" y="103"/>
                  <a:pt x="154" y="108"/>
                  <a:pt x="149" y="109"/>
                </a:cubicBezTo>
                <a:cubicBezTo>
                  <a:pt x="147" y="110"/>
                  <a:pt x="146" y="109"/>
                  <a:pt x="144" y="109"/>
                </a:cubicBezTo>
                <a:cubicBezTo>
                  <a:pt x="145" y="110"/>
                  <a:pt x="147" y="110"/>
                  <a:pt x="148" y="110"/>
                </a:cubicBezTo>
                <a:cubicBezTo>
                  <a:pt x="150" y="110"/>
                  <a:pt x="152" y="109"/>
                  <a:pt x="153" y="108"/>
                </a:cubicBezTo>
                <a:cubicBezTo>
                  <a:pt x="153" y="109"/>
                  <a:pt x="149" y="112"/>
                  <a:pt x="148" y="112"/>
                </a:cubicBezTo>
                <a:cubicBezTo>
                  <a:pt x="149" y="112"/>
                  <a:pt x="150" y="112"/>
                  <a:pt x="151" y="111"/>
                </a:cubicBezTo>
                <a:cubicBezTo>
                  <a:pt x="151" y="112"/>
                  <a:pt x="149" y="115"/>
                  <a:pt x="146" y="115"/>
                </a:cubicBezTo>
                <a:cubicBezTo>
                  <a:pt x="144" y="116"/>
                  <a:pt x="142" y="116"/>
                  <a:pt x="140" y="115"/>
                </a:cubicBezTo>
                <a:cubicBezTo>
                  <a:pt x="140" y="116"/>
                  <a:pt x="142" y="118"/>
                  <a:pt x="142" y="119"/>
                </a:cubicBezTo>
                <a:cubicBezTo>
                  <a:pt x="142" y="120"/>
                  <a:pt x="139" y="164"/>
                  <a:pt x="139" y="168"/>
                </a:cubicBezTo>
                <a:cubicBezTo>
                  <a:pt x="139" y="172"/>
                  <a:pt x="140" y="176"/>
                  <a:pt x="139" y="178"/>
                </a:cubicBezTo>
                <a:cubicBezTo>
                  <a:pt x="139" y="180"/>
                  <a:pt x="138" y="186"/>
                  <a:pt x="140" y="189"/>
                </a:cubicBezTo>
                <a:cubicBezTo>
                  <a:pt x="142" y="193"/>
                  <a:pt x="147" y="230"/>
                  <a:pt x="147" y="233"/>
                </a:cubicBezTo>
                <a:cubicBezTo>
                  <a:pt x="147" y="237"/>
                  <a:pt x="150" y="261"/>
                  <a:pt x="150" y="265"/>
                </a:cubicBezTo>
                <a:cubicBezTo>
                  <a:pt x="150" y="268"/>
                  <a:pt x="152" y="280"/>
                  <a:pt x="152" y="280"/>
                </a:cubicBezTo>
                <a:cubicBezTo>
                  <a:pt x="149" y="281"/>
                  <a:pt x="149" y="281"/>
                  <a:pt x="149" y="281"/>
                </a:cubicBezTo>
                <a:cubicBezTo>
                  <a:pt x="149" y="281"/>
                  <a:pt x="152" y="290"/>
                  <a:pt x="152" y="292"/>
                </a:cubicBezTo>
                <a:cubicBezTo>
                  <a:pt x="152" y="293"/>
                  <a:pt x="151" y="300"/>
                  <a:pt x="151" y="302"/>
                </a:cubicBezTo>
                <a:cubicBezTo>
                  <a:pt x="151" y="303"/>
                  <a:pt x="149" y="309"/>
                  <a:pt x="149" y="310"/>
                </a:cubicBezTo>
                <a:cubicBezTo>
                  <a:pt x="150" y="328"/>
                  <a:pt x="152" y="367"/>
                  <a:pt x="152" y="370"/>
                </a:cubicBezTo>
                <a:cubicBezTo>
                  <a:pt x="150" y="372"/>
                  <a:pt x="137" y="371"/>
                  <a:pt x="137" y="371"/>
                </a:cubicBezTo>
                <a:cubicBezTo>
                  <a:pt x="137" y="371"/>
                  <a:pt x="135" y="382"/>
                  <a:pt x="135" y="387"/>
                </a:cubicBezTo>
                <a:cubicBezTo>
                  <a:pt x="135" y="388"/>
                  <a:pt x="134" y="394"/>
                  <a:pt x="133" y="403"/>
                </a:cubicBezTo>
                <a:cubicBezTo>
                  <a:pt x="132" y="408"/>
                  <a:pt x="128" y="421"/>
                  <a:pt x="127" y="428"/>
                </a:cubicBezTo>
                <a:cubicBezTo>
                  <a:pt x="124" y="453"/>
                  <a:pt x="123" y="477"/>
                  <a:pt x="122" y="485"/>
                </a:cubicBezTo>
                <a:cubicBezTo>
                  <a:pt x="121" y="498"/>
                  <a:pt x="118" y="525"/>
                  <a:pt x="118" y="546"/>
                </a:cubicBezTo>
                <a:cubicBezTo>
                  <a:pt x="119" y="551"/>
                  <a:pt x="122" y="560"/>
                  <a:pt x="124" y="566"/>
                </a:cubicBezTo>
                <a:cubicBezTo>
                  <a:pt x="125" y="573"/>
                  <a:pt x="127" y="581"/>
                  <a:pt x="129" y="584"/>
                </a:cubicBezTo>
                <a:cubicBezTo>
                  <a:pt x="131" y="586"/>
                  <a:pt x="147" y="594"/>
                  <a:pt x="147" y="595"/>
                </a:cubicBezTo>
                <a:cubicBezTo>
                  <a:pt x="148" y="600"/>
                  <a:pt x="125" y="597"/>
                  <a:pt x="120" y="594"/>
                </a:cubicBezTo>
                <a:cubicBezTo>
                  <a:pt x="116" y="592"/>
                  <a:pt x="110" y="575"/>
                  <a:pt x="105" y="572"/>
                </a:cubicBezTo>
                <a:cubicBezTo>
                  <a:pt x="103" y="570"/>
                  <a:pt x="100" y="571"/>
                  <a:pt x="100" y="571"/>
                </a:cubicBezTo>
                <a:cubicBezTo>
                  <a:pt x="100" y="571"/>
                  <a:pt x="98" y="587"/>
                  <a:pt x="98" y="591"/>
                </a:cubicBezTo>
                <a:cubicBezTo>
                  <a:pt x="96" y="593"/>
                  <a:pt x="95" y="591"/>
                  <a:pt x="95" y="591"/>
                </a:cubicBezTo>
                <a:cubicBezTo>
                  <a:pt x="95" y="589"/>
                  <a:pt x="95" y="572"/>
                  <a:pt x="94" y="570"/>
                </a:cubicBezTo>
                <a:cubicBezTo>
                  <a:pt x="93" y="567"/>
                  <a:pt x="93" y="560"/>
                  <a:pt x="94" y="555"/>
                </a:cubicBezTo>
                <a:cubicBezTo>
                  <a:pt x="96" y="551"/>
                  <a:pt x="101" y="542"/>
                  <a:pt x="101" y="539"/>
                </a:cubicBezTo>
                <a:cubicBezTo>
                  <a:pt x="101" y="535"/>
                  <a:pt x="92" y="481"/>
                  <a:pt x="93" y="466"/>
                </a:cubicBezTo>
                <a:cubicBezTo>
                  <a:pt x="94" y="451"/>
                  <a:pt x="104" y="409"/>
                  <a:pt x="104" y="403"/>
                </a:cubicBezTo>
                <a:cubicBezTo>
                  <a:pt x="104" y="397"/>
                  <a:pt x="103" y="385"/>
                  <a:pt x="103" y="385"/>
                </a:cubicBezTo>
                <a:cubicBezTo>
                  <a:pt x="103" y="385"/>
                  <a:pt x="99" y="398"/>
                  <a:pt x="97" y="405"/>
                </a:cubicBezTo>
                <a:cubicBezTo>
                  <a:pt x="96" y="411"/>
                  <a:pt x="81" y="435"/>
                  <a:pt x="78" y="445"/>
                </a:cubicBezTo>
                <a:cubicBezTo>
                  <a:pt x="76" y="452"/>
                  <a:pt x="67" y="472"/>
                  <a:pt x="60" y="486"/>
                </a:cubicBezTo>
                <a:cubicBezTo>
                  <a:pt x="51" y="502"/>
                  <a:pt x="39" y="522"/>
                  <a:pt x="32" y="536"/>
                </a:cubicBezTo>
                <a:cubicBezTo>
                  <a:pt x="29" y="544"/>
                  <a:pt x="27" y="557"/>
                  <a:pt x="26" y="562"/>
                </a:cubicBezTo>
                <a:cubicBezTo>
                  <a:pt x="23" y="577"/>
                  <a:pt x="20" y="585"/>
                  <a:pt x="19" y="587"/>
                </a:cubicBezTo>
                <a:cubicBezTo>
                  <a:pt x="15" y="596"/>
                  <a:pt x="22" y="602"/>
                  <a:pt x="20" y="604"/>
                </a:cubicBezTo>
                <a:cubicBezTo>
                  <a:pt x="19" y="605"/>
                  <a:pt x="10" y="605"/>
                  <a:pt x="7" y="602"/>
                </a:cubicBezTo>
                <a:cubicBezTo>
                  <a:pt x="5" y="600"/>
                  <a:pt x="0" y="582"/>
                  <a:pt x="1" y="578"/>
                </a:cubicBezTo>
                <a:cubicBezTo>
                  <a:pt x="3" y="575"/>
                  <a:pt x="3" y="571"/>
                  <a:pt x="4" y="567"/>
                </a:cubicBezTo>
                <a:cubicBezTo>
                  <a:pt x="3" y="566"/>
                  <a:pt x="3" y="566"/>
                  <a:pt x="2" y="565"/>
                </a:cubicBezTo>
                <a:cubicBezTo>
                  <a:pt x="6" y="560"/>
                  <a:pt x="6" y="547"/>
                  <a:pt x="11" y="540"/>
                </a:cubicBezTo>
                <a:cubicBezTo>
                  <a:pt x="14" y="535"/>
                  <a:pt x="17" y="535"/>
                  <a:pt x="18" y="529"/>
                </a:cubicBezTo>
                <a:cubicBezTo>
                  <a:pt x="20" y="523"/>
                  <a:pt x="25" y="506"/>
                  <a:pt x="27" y="495"/>
                </a:cubicBezTo>
                <a:cubicBezTo>
                  <a:pt x="30" y="483"/>
                  <a:pt x="40" y="444"/>
                  <a:pt x="54" y="428"/>
                </a:cubicBezTo>
                <a:cubicBezTo>
                  <a:pt x="60" y="420"/>
                  <a:pt x="66" y="406"/>
                  <a:pt x="66" y="400"/>
                </a:cubicBezTo>
                <a:cubicBezTo>
                  <a:pt x="66" y="393"/>
                  <a:pt x="67" y="381"/>
                  <a:pt x="66" y="373"/>
                </a:cubicBezTo>
                <a:cubicBezTo>
                  <a:pt x="63" y="372"/>
                  <a:pt x="42" y="373"/>
                  <a:pt x="39" y="369"/>
                </a:cubicBezTo>
                <a:cubicBezTo>
                  <a:pt x="39" y="365"/>
                  <a:pt x="43" y="301"/>
                  <a:pt x="42" y="296"/>
                </a:cubicBezTo>
                <a:cubicBezTo>
                  <a:pt x="42" y="292"/>
                  <a:pt x="41" y="269"/>
                  <a:pt x="48" y="247"/>
                </a:cubicBezTo>
                <a:cubicBezTo>
                  <a:pt x="41" y="244"/>
                  <a:pt x="40" y="240"/>
                  <a:pt x="38" y="237"/>
                </a:cubicBezTo>
                <a:cubicBezTo>
                  <a:pt x="40" y="231"/>
                  <a:pt x="48" y="209"/>
                  <a:pt x="48" y="196"/>
                </a:cubicBezTo>
                <a:cubicBezTo>
                  <a:pt x="48" y="186"/>
                  <a:pt x="45" y="172"/>
                  <a:pt x="44" y="170"/>
                </a:cubicBezTo>
                <a:cubicBezTo>
                  <a:pt x="44" y="167"/>
                  <a:pt x="13" y="193"/>
                  <a:pt x="7" y="178"/>
                </a:cubicBezTo>
                <a:cubicBezTo>
                  <a:pt x="2" y="167"/>
                  <a:pt x="31" y="114"/>
                  <a:pt x="31" y="112"/>
                </a:cubicBezTo>
                <a:cubicBezTo>
                  <a:pt x="32" y="110"/>
                  <a:pt x="38" y="94"/>
                  <a:pt x="42" y="93"/>
                </a:cubicBezTo>
                <a:cubicBezTo>
                  <a:pt x="44" y="93"/>
                  <a:pt x="58" y="90"/>
                  <a:pt x="58" y="90"/>
                </a:cubicBezTo>
                <a:cubicBezTo>
                  <a:pt x="59" y="81"/>
                  <a:pt x="59" y="81"/>
                  <a:pt x="59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60" y="81"/>
                  <a:pt x="54" y="64"/>
                  <a:pt x="54" y="63"/>
                </a:cubicBezTo>
                <a:cubicBezTo>
                  <a:pt x="54" y="62"/>
                  <a:pt x="60" y="53"/>
                  <a:pt x="62" y="52"/>
                </a:cubicBezTo>
                <a:cubicBezTo>
                  <a:pt x="64" y="50"/>
                  <a:pt x="67" y="50"/>
                  <a:pt x="67" y="50"/>
                </a:cubicBezTo>
                <a:cubicBezTo>
                  <a:pt x="67" y="50"/>
                  <a:pt x="66" y="47"/>
                  <a:pt x="67" y="44"/>
                </a:cubicBezTo>
                <a:cubicBezTo>
                  <a:pt x="67" y="41"/>
                  <a:pt x="72" y="40"/>
                  <a:pt x="73" y="42"/>
                </a:cubicBezTo>
                <a:cubicBezTo>
                  <a:pt x="74" y="44"/>
                  <a:pt x="75" y="39"/>
                  <a:pt x="76" y="36"/>
                </a:cubicBezTo>
                <a:cubicBezTo>
                  <a:pt x="77" y="33"/>
                  <a:pt x="89" y="0"/>
                  <a:pt x="113" y="9"/>
                </a:cubicBezTo>
                <a:close/>
              </a:path>
            </a:pathLst>
          </a:custGeom>
          <a:gradFill rotWithShape="1">
            <a:gsLst>
              <a:gs pos="0">
                <a:srgbClr val="009534"/>
              </a:gs>
              <a:gs pos="100000">
                <a:srgbClr val="66FFC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0" name="Picture 305" descr="EURES JOB DAYS 2008 POSTER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019925" y="5653088"/>
            <a:ext cx="10048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3" y="6357938"/>
            <a:ext cx="18415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85" name="Rectangle 297"/>
          <p:cNvSpPr>
            <a:spLocks noGrp="1" noChangeArrowheads="1"/>
          </p:cNvSpPr>
          <p:nvPr>
            <p:ph type="subTitle" idx="1"/>
          </p:nvPr>
        </p:nvSpPr>
        <p:spPr>
          <a:xfrm>
            <a:off x="2414588" y="3573463"/>
            <a:ext cx="6550025" cy="1298575"/>
          </a:xfrm>
        </p:spPr>
        <p:txBody>
          <a:bodyPr tIns="45720" bIns="45720"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Master subtitle style</a:t>
            </a:r>
          </a:p>
        </p:txBody>
      </p:sp>
      <p:sp>
        <p:nvSpPr>
          <p:cNvPr id="12586" name="Rectangle 298"/>
          <p:cNvSpPr>
            <a:spLocks noGrp="1" noChangeArrowheads="1"/>
          </p:cNvSpPr>
          <p:nvPr>
            <p:ph type="ctrTitle"/>
          </p:nvPr>
        </p:nvSpPr>
        <p:spPr>
          <a:xfrm>
            <a:off x="2411413" y="2133600"/>
            <a:ext cx="6588125" cy="1401763"/>
          </a:xfrm>
        </p:spPr>
        <p:txBody>
          <a:bodyPr wrap="none"/>
          <a:lstStyle>
            <a:lvl1pPr>
              <a:defRPr sz="48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FA7F-0774-4607-8A10-36C7F9B1017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3503-AA6C-4760-A19E-4F4896A40CB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259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7487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F06A-BEFD-4CDC-9692-C0A69AAF0B0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D28E-504D-4074-93EA-C1E140A8520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C2FCC-1D51-48BB-8AEC-2DC3402C445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CA10-D3AD-456C-A9ED-7A01DC4AAFE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2C6A-156A-4C85-91E0-EFB4E05E265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8CF7-97E2-4850-B842-7EA8F48FBAA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B076-7E5E-4E29-A13C-EC566AFA058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EC18-001F-4DAD-BC0A-A2EB0056F5A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1050" cy="60467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02337" cy="60467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49C7-4B31-450D-8C3D-4B1089E4B8A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6" descr="Fond-4"/>
          <p:cNvPicPr>
            <a:picLocks noChangeAspect="1" noChangeArrowheads="1"/>
          </p:cNvPicPr>
          <p:nvPr userDrawn="1"/>
        </p:nvPicPr>
        <p:blipFill>
          <a:blip r:embed="rId2" cstate="print"/>
          <a:srcRect r="73630"/>
          <a:stretch>
            <a:fillRect/>
          </a:stretch>
        </p:blipFill>
        <p:spPr bwMode="auto">
          <a:xfrm>
            <a:off x="0" y="0"/>
            <a:ext cx="2411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7"/>
          <p:cNvGrpSpPr>
            <a:grpSpLocks/>
          </p:cNvGrpSpPr>
          <p:nvPr userDrawn="1"/>
        </p:nvGrpSpPr>
        <p:grpSpPr bwMode="auto">
          <a:xfrm>
            <a:off x="539750" y="260350"/>
            <a:ext cx="1295400" cy="1295400"/>
            <a:chOff x="1793" y="1074"/>
            <a:chExt cx="2173" cy="2172"/>
          </a:xfrm>
        </p:grpSpPr>
        <p:sp>
          <p:nvSpPr>
            <p:cNvPr id="6" name="Freeform 208"/>
            <p:cNvSpPr>
              <a:spLocks/>
            </p:cNvSpPr>
            <p:nvPr userDrawn="1"/>
          </p:nvSpPr>
          <p:spPr bwMode="gray">
            <a:xfrm>
              <a:off x="3545" y="1537"/>
              <a:ext cx="298" cy="282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7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2"/>
                </a:cxn>
                <a:cxn ang="0">
                  <a:pos x="149" y="215"/>
                </a:cxn>
                <a:cxn ang="0">
                  <a:pos x="241" y="282"/>
                </a:cxn>
                <a:cxn ang="0">
                  <a:pos x="205" y="175"/>
                </a:cxn>
              </a:cxnLst>
              <a:rect l="0" t="0" r="r" b="b"/>
              <a:pathLst>
                <a:path w="297" h="282">
                  <a:moveTo>
                    <a:pt x="205" y="175"/>
                  </a:moveTo>
                  <a:lnTo>
                    <a:pt x="297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2"/>
                  </a:lnTo>
                  <a:lnTo>
                    <a:pt x="149" y="215"/>
                  </a:lnTo>
                  <a:lnTo>
                    <a:pt x="241" y="282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209"/>
            <p:cNvSpPr>
              <a:spLocks/>
            </p:cNvSpPr>
            <p:nvPr userDrawn="1"/>
          </p:nvSpPr>
          <p:spPr bwMode="gray">
            <a:xfrm>
              <a:off x="3191" y="1196"/>
              <a:ext cx="296" cy="282"/>
            </a:xfrm>
            <a:custGeom>
              <a:avLst/>
              <a:gdLst/>
              <a:ahLst/>
              <a:cxnLst>
                <a:cxn ang="0">
                  <a:pos x="204" y="173"/>
                </a:cxn>
                <a:cxn ang="0">
                  <a:pos x="296" y="107"/>
                </a:cxn>
                <a:cxn ang="0">
                  <a:pos x="182" y="107"/>
                </a:cxn>
                <a:cxn ang="0">
                  <a:pos x="147" y="0"/>
                </a:cxn>
                <a:cxn ang="0">
                  <a:pos x="114" y="107"/>
                </a:cxn>
                <a:cxn ang="0">
                  <a:pos x="0" y="107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4" y="173"/>
                </a:cxn>
              </a:cxnLst>
              <a:rect l="0" t="0" r="r" b="b"/>
              <a:pathLst>
                <a:path w="296" h="281">
                  <a:moveTo>
                    <a:pt x="204" y="173"/>
                  </a:moveTo>
                  <a:lnTo>
                    <a:pt x="296" y="107"/>
                  </a:lnTo>
                  <a:lnTo>
                    <a:pt x="182" y="107"/>
                  </a:lnTo>
                  <a:lnTo>
                    <a:pt x="147" y="0"/>
                  </a:lnTo>
                  <a:lnTo>
                    <a:pt x="114" y="107"/>
                  </a:lnTo>
                  <a:lnTo>
                    <a:pt x="0" y="107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4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210"/>
            <p:cNvSpPr>
              <a:spLocks/>
            </p:cNvSpPr>
            <p:nvPr userDrawn="1"/>
          </p:nvSpPr>
          <p:spPr bwMode="gray">
            <a:xfrm>
              <a:off x="2733" y="1074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1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5"/>
                </a:cxn>
              </a:cxnLst>
              <a:rect l="0" t="0" r="r" b="b"/>
              <a:pathLst>
                <a:path w="295" h="282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1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211"/>
            <p:cNvSpPr>
              <a:spLocks/>
            </p:cNvSpPr>
            <p:nvPr userDrawn="1"/>
          </p:nvSpPr>
          <p:spPr bwMode="gray">
            <a:xfrm>
              <a:off x="2248" y="1196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9" y="0"/>
                </a:cxn>
                <a:cxn ang="0">
                  <a:pos x="113" y="107"/>
                </a:cxn>
                <a:cxn ang="0">
                  <a:pos x="0" y="107"/>
                </a:cxn>
                <a:cxn ang="0">
                  <a:pos x="92" y="173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3" y="173"/>
                </a:cxn>
              </a:cxnLst>
              <a:rect l="0" t="0" r="r" b="b"/>
              <a:pathLst>
                <a:path w="295" h="281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9" y="0"/>
                  </a:lnTo>
                  <a:lnTo>
                    <a:pt x="113" y="107"/>
                  </a:lnTo>
                  <a:lnTo>
                    <a:pt x="0" y="107"/>
                  </a:lnTo>
                  <a:lnTo>
                    <a:pt x="92" y="173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212"/>
            <p:cNvSpPr>
              <a:spLocks/>
            </p:cNvSpPr>
            <p:nvPr userDrawn="1"/>
          </p:nvSpPr>
          <p:spPr bwMode="gray">
            <a:xfrm>
              <a:off x="1905" y="1553"/>
              <a:ext cx="293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6" y="215"/>
                </a:cxn>
                <a:cxn ang="0">
                  <a:pos x="238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6" y="215"/>
                  </a:lnTo>
                  <a:lnTo>
                    <a:pt x="238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213"/>
            <p:cNvSpPr>
              <a:spLocks/>
            </p:cNvSpPr>
            <p:nvPr userDrawn="1"/>
          </p:nvSpPr>
          <p:spPr bwMode="gray">
            <a:xfrm>
              <a:off x="1793" y="2024"/>
              <a:ext cx="296" cy="279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5" y="106"/>
                </a:cxn>
                <a:cxn ang="0">
                  <a:pos x="184" y="106"/>
                </a:cxn>
                <a:cxn ang="0">
                  <a:pos x="149" y="0"/>
                </a:cxn>
                <a:cxn ang="0">
                  <a:pos x="113" y="106"/>
                </a:cxn>
                <a:cxn ang="0">
                  <a:pos x="0" y="106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5" y="175"/>
                </a:cxn>
              </a:cxnLst>
              <a:rect l="0" t="0" r="r" b="b"/>
              <a:pathLst>
                <a:path w="295" h="281">
                  <a:moveTo>
                    <a:pt x="205" y="175"/>
                  </a:moveTo>
                  <a:lnTo>
                    <a:pt x="295" y="106"/>
                  </a:lnTo>
                  <a:lnTo>
                    <a:pt x="184" y="106"/>
                  </a:lnTo>
                  <a:lnTo>
                    <a:pt x="149" y="0"/>
                  </a:lnTo>
                  <a:lnTo>
                    <a:pt x="113" y="106"/>
                  </a:lnTo>
                  <a:lnTo>
                    <a:pt x="0" y="106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214"/>
            <p:cNvSpPr>
              <a:spLocks/>
            </p:cNvSpPr>
            <p:nvPr userDrawn="1"/>
          </p:nvSpPr>
          <p:spPr bwMode="gray">
            <a:xfrm>
              <a:off x="1905" y="2498"/>
              <a:ext cx="296" cy="282"/>
            </a:xfrm>
            <a:custGeom>
              <a:avLst/>
              <a:gdLst/>
              <a:ahLst/>
              <a:cxnLst>
                <a:cxn ang="0">
                  <a:pos x="206" y="175"/>
                </a:cxn>
                <a:cxn ang="0">
                  <a:pos x="295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5"/>
                </a:cxn>
              </a:cxnLst>
              <a:rect l="0" t="0" r="r" b="b"/>
              <a:pathLst>
                <a:path w="295" h="281">
                  <a:moveTo>
                    <a:pt x="206" y="175"/>
                  </a:moveTo>
                  <a:lnTo>
                    <a:pt x="295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215"/>
            <p:cNvSpPr>
              <a:spLocks/>
            </p:cNvSpPr>
            <p:nvPr userDrawn="1"/>
          </p:nvSpPr>
          <p:spPr bwMode="gray">
            <a:xfrm>
              <a:off x="2248" y="2836"/>
              <a:ext cx="296" cy="285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3"/>
                </a:cxn>
                <a:cxn ang="0">
                  <a:pos x="149" y="215"/>
                </a:cxn>
                <a:cxn ang="0">
                  <a:pos x="238" y="283"/>
                </a:cxn>
                <a:cxn ang="0">
                  <a:pos x="203" y="175"/>
                </a:cxn>
              </a:cxnLst>
              <a:rect l="0" t="0" r="r" b="b"/>
              <a:pathLst>
                <a:path w="295" h="283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3"/>
                  </a:lnTo>
                  <a:lnTo>
                    <a:pt x="149" y="215"/>
                  </a:lnTo>
                  <a:lnTo>
                    <a:pt x="238" y="283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216"/>
            <p:cNvSpPr>
              <a:spLocks/>
            </p:cNvSpPr>
            <p:nvPr userDrawn="1"/>
          </p:nvSpPr>
          <p:spPr bwMode="gray">
            <a:xfrm>
              <a:off x="2733" y="2964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6" y="0"/>
                </a:cxn>
                <a:cxn ang="0">
                  <a:pos x="111" y="107"/>
                </a:cxn>
                <a:cxn ang="0">
                  <a:pos x="0" y="107"/>
                </a:cxn>
                <a:cxn ang="0">
                  <a:pos x="90" y="173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3"/>
                </a:cxn>
              </a:cxnLst>
              <a:rect l="0" t="0" r="r" b="b"/>
              <a:pathLst>
                <a:path w="295" h="282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6" y="0"/>
                  </a:lnTo>
                  <a:lnTo>
                    <a:pt x="111" y="107"/>
                  </a:lnTo>
                  <a:lnTo>
                    <a:pt x="0" y="107"/>
                  </a:lnTo>
                  <a:lnTo>
                    <a:pt x="90" y="173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217"/>
            <p:cNvSpPr>
              <a:spLocks/>
            </p:cNvSpPr>
            <p:nvPr userDrawn="1"/>
          </p:nvSpPr>
          <p:spPr bwMode="gray">
            <a:xfrm>
              <a:off x="3202" y="2836"/>
              <a:ext cx="296" cy="282"/>
            </a:xfrm>
            <a:custGeom>
              <a:avLst/>
              <a:gdLst/>
              <a:ahLst/>
              <a:cxnLst>
                <a:cxn ang="0">
                  <a:pos x="203" y="172"/>
                </a:cxn>
                <a:cxn ang="0">
                  <a:pos x="295" y="106"/>
                </a:cxn>
                <a:cxn ang="0">
                  <a:pos x="182" y="106"/>
                </a:cxn>
                <a:cxn ang="0">
                  <a:pos x="147" y="0"/>
                </a:cxn>
                <a:cxn ang="0">
                  <a:pos x="111" y="106"/>
                </a:cxn>
                <a:cxn ang="0">
                  <a:pos x="0" y="106"/>
                </a:cxn>
                <a:cxn ang="0">
                  <a:pos x="90" y="172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3" y="172"/>
                </a:cxn>
              </a:cxnLst>
              <a:rect l="0" t="0" r="r" b="b"/>
              <a:pathLst>
                <a:path w="295" h="281">
                  <a:moveTo>
                    <a:pt x="203" y="172"/>
                  </a:moveTo>
                  <a:lnTo>
                    <a:pt x="295" y="106"/>
                  </a:lnTo>
                  <a:lnTo>
                    <a:pt x="182" y="106"/>
                  </a:lnTo>
                  <a:lnTo>
                    <a:pt x="147" y="0"/>
                  </a:lnTo>
                  <a:lnTo>
                    <a:pt x="111" y="106"/>
                  </a:lnTo>
                  <a:lnTo>
                    <a:pt x="0" y="106"/>
                  </a:lnTo>
                  <a:lnTo>
                    <a:pt x="90" y="172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3" y="172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218"/>
            <p:cNvSpPr>
              <a:spLocks/>
            </p:cNvSpPr>
            <p:nvPr userDrawn="1"/>
          </p:nvSpPr>
          <p:spPr bwMode="gray">
            <a:xfrm>
              <a:off x="3543" y="2498"/>
              <a:ext cx="298" cy="279"/>
            </a:xfrm>
            <a:custGeom>
              <a:avLst/>
              <a:gdLst/>
              <a:ahLst/>
              <a:cxnLst>
                <a:cxn ang="0">
                  <a:pos x="206" y="174"/>
                </a:cxn>
                <a:cxn ang="0">
                  <a:pos x="298" y="108"/>
                </a:cxn>
                <a:cxn ang="0">
                  <a:pos x="185" y="108"/>
                </a:cxn>
                <a:cxn ang="0">
                  <a:pos x="149" y="0"/>
                </a:cxn>
                <a:cxn ang="0">
                  <a:pos x="114" y="108"/>
                </a:cxn>
                <a:cxn ang="0">
                  <a:pos x="0" y="108"/>
                </a:cxn>
                <a:cxn ang="0">
                  <a:pos x="93" y="174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4"/>
                </a:cxn>
              </a:cxnLst>
              <a:rect l="0" t="0" r="r" b="b"/>
              <a:pathLst>
                <a:path w="298" h="281">
                  <a:moveTo>
                    <a:pt x="206" y="174"/>
                  </a:moveTo>
                  <a:lnTo>
                    <a:pt x="298" y="108"/>
                  </a:lnTo>
                  <a:lnTo>
                    <a:pt x="185" y="108"/>
                  </a:lnTo>
                  <a:lnTo>
                    <a:pt x="149" y="0"/>
                  </a:lnTo>
                  <a:lnTo>
                    <a:pt x="114" y="108"/>
                  </a:lnTo>
                  <a:lnTo>
                    <a:pt x="0" y="108"/>
                  </a:lnTo>
                  <a:lnTo>
                    <a:pt x="93" y="174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4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219"/>
            <p:cNvSpPr>
              <a:spLocks/>
            </p:cNvSpPr>
            <p:nvPr userDrawn="1"/>
          </p:nvSpPr>
          <p:spPr bwMode="gray">
            <a:xfrm>
              <a:off x="3670" y="2016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7" y="281"/>
                </a:cxn>
                <a:cxn ang="0">
                  <a:pos x="146" y="215"/>
                </a:cxn>
                <a:cxn ang="0">
                  <a:pos x="239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7" y="281"/>
                  </a:lnTo>
                  <a:lnTo>
                    <a:pt x="146" y="215"/>
                  </a:lnTo>
                  <a:lnTo>
                    <a:pt x="239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8" name="Line 225"/>
          <p:cNvSpPr>
            <a:spLocks noChangeShapeType="1"/>
          </p:cNvSpPr>
          <p:nvPr userDrawn="1"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28575">
            <a:solidFill>
              <a:srgbClr val="6A34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226"/>
          <p:cNvSpPr>
            <a:spLocks noEditPoints="1"/>
          </p:cNvSpPr>
          <p:nvPr userDrawn="1"/>
        </p:nvSpPr>
        <p:spPr bwMode="gray">
          <a:xfrm>
            <a:off x="179388" y="2003425"/>
            <a:ext cx="1273175" cy="3932238"/>
          </a:xfrm>
          <a:custGeom>
            <a:avLst/>
            <a:gdLst/>
            <a:ahLst/>
            <a:cxnLst>
              <a:cxn ang="0">
                <a:pos x="125" y="2"/>
              </a:cxn>
              <a:cxn ang="0">
                <a:pos x="141" y="3"/>
              </a:cxn>
              <a:cxn ang="0">
                <a:pos x="155" y="10"/>
              </a:cxn>
              <a:cxn ang="0">
                <a:pos x="177" y="44"/>
              </a:cxn>
              <a:cxn ang="0">
                <a:pos x="174" y="64"/>
              </a:cxn>
              <a:cxn ang="0">
                <a:pos x="170" y="82"/>
              </a:cxn>
              <a:cxn ang="0">
                <a:pos x="172" y="99"/>
              </a:cxn>
              <a:cxn ang="0">
                <a:pos x="178" y="103"/>
              </a:cxn>
              <a:cxn ang="0">
                <a:pos x="221" y="205"/>
              </a:cxn>
              <a:cxn ang="0">
                <a:pos x="224" y="264"/>
              </a:cxn>
              <a:cxn ang="0">
                <a:pos x="220" y="348"/>
              </a:cxn>
              <a:cxn ang="0">
                <a:pos x="215" y="351"/>
              </a:cxn>
              <a:cxn ang="0">
                <a:pos x="217" y="371"/>
              </a:cxn>
              <a:cxn ang="0">
                <a:pos x="198" y="405"/>
              </a:cxn>
              <a:cxn ang="0">
                <a:pos x="194" y="414"/>
              </a:cxn>
              <a:cxn ang="0">
                <a:pos x="197" y="455"/>
              </a:cxn>
              <a:cxn ang="0">
                <a:pos x="197" y="486"/>
              </a:cxn>
              <a:cxn ang="0">
                <a:pos x="192" y="643"/>
              </a:cxn>
              <a:cxn ang="0">
                <a:pos x="206" y="653"/>
              </a:cxn>
              <a:cxn ang="0">
                <a:pos x="228" y="670"/>
              </a:cxn>
              <a:cxn ang="0">
                <a:pos x="229" y="677"/>
              </a:cxn>
              <a:cxn ang="0">
                <a:pos x="165" y="668"/>
              </a:cxn>
              <a:cxn ang="0">
                <a:pos x="136" y="666"/>
              </a:cxn>
              <a:cxn ang="0">
                <a:pos x="136" y="653"/>
              </a:cxn>
              <a:cxn ang="0">
                <a:pos x="135" y="646"/>
              </a:cxn>
              <a:cxn ang="0">
                <a:pos x="137" y="584"/>
              </a:cxn>
              <a:cxn ang="0">
                <a:pos x="143" y="488"/>
              </a:cxn>
              <a:cxn ang="0">
                <a:pos x="112" y="446"/>
              </a:cxn>
              <a:cxn ang="0">
                <a:pos x="103" y="501"/>
              </a:cxn>
              <a:cxn ang="0">
                <a:pos x="100" y="531"/>
              </a:cxn>
              <a:cxn ang="0">
                <a:pos x="91" y="652"/>
              </a:cxn>
              <a:cxn ang="0">
                <a:pos x="88" y="663"/>
              </a:cxn>
              <a:cxn ang="0">
                <a:pos x="55" y="680"/>
              </a:cxn>
              <a:cxn ang="0">
                <a:pos x="52" y="654"/>
              </a:cxn>
              <a:cxn ang="0">
                <a:pos x="43" y="636"/>
              </a:cxn>
              <a:cxn ang="0">
                <a:pos x="45" y="558"/>
              </a:cxn>
              <a:cxn ang="0">
                <a:pos x="47" y="414"/>
              </a:cxn>
              <a:cxn ang="0">
                <a:pos x="19" y="356"/>
              </a:cxn>
              <a:cxn ang="0">
                <a:pos x="28" y="301"/>
              </a:cxn>
              <a:cxn ang="0">
                <a:pos x="12" y="255"/>
              </a:cxn>
              <a:cxn ang="0">
                <a:pos x="6" y="232"/>
              </a:cxn>
              <a:cxn ang="0">
                <a:pos x="16" y="180"/>
              </a:cxn>
              <a:cxn ang="0">
                <a:pos x="37" y="142"/>
              </a:cxn>
              <a:cxn ang="0">
                <a:pos x="74" y="109"/>
              </a:cxn>
              <a:cxn ang="0">
                <a:pos x="93" y="101"/>
              </a:cxn>
              <a:cxn ang="0">
                <a:pos x="107" y="89"/>
              </a:cxn>
              <a:cxn ang="0">
                <a:pos x="103" y="81"/>
              </a:cxn>
              <a:cxn ang="0">
                <a:pos x="98" y="26"/>
              </a:cxn>
              <a:cxn ang="0">
                <a:pos x="117" y="9"/>
              </a:cxn>
              <a:cxn ang="0">
                <a:pos x="50" y="208"/>
              </a:cxn>
              <a:cxn ang="0">
                <a:pos x="48" y="223"/>
              </a:cxn>
              <a:cxn ang="0">
                <a:pos x="53" y="220"/>
              </a:cxn>
            </a:cxnLst>
            <a:rect l="0" t="0" r="r" b="b"/>
            <a:pathLst>
              <a:path w="230" h="684">
                <a:moveTo>
                  <a:pt x="117" y="9"/>
                </a:moveTo>
                <a:cubicBezTo>
                  <a:pt x="118" y="7"/>
                  <a:pt x="122" y="2"/>
                  <a:pt x="125" y="2"/>
                </a:cubicBezTo>
                <a:cubicBezTo>
                  <a:pt x="122" y="4"/>
                  <a:pt x="120" y="6"/>
                  <a:pt x="121" y="6"/>
                </a:cubicBezTo>
                <a:cubicBezTo>
                  <a:pt x="124" y="5"/>
                  <a:pt x="129" y="0"/>
                  <a:pt x="141" y="3"/>
                </a:cubicBezTo>
                <a:cubicBezTo>
                  <a:pt x="135" y="3"/>
                  <a:pt x="134" y="3"/>
                  <a:pt x="134" y="3"/>
                </a:cubicBezTo>
                <a:cubicBezTo>
                  <a:pt x="142" y="4"/>
                  <a:pt x="151" y="6"/>
                  <a:pt x="155" y="10"/>
                </a:cubicBezTo>
                <a:cubicBezTo>
                  <a:pt x="159" y="13"/>
                  <a:pt x="164" y="18"/>
                  <a:pt x="167" y="23"/>
                </a:cubicBezTo>
                <a:cubicBezTo>
                  <a:pt x="169" y="28"/>
                  <a:pt x="177" y="41"/>
                  <a:pt x="177" y="44"/>
                </a:cubicBezTo>
                <a:cubicBezTo>
                  <a:pt x="178" y="51"/>
                  <a:pt x="173" y="53"/>
                  <a:pt x="173" y="53"/>
                </a:cubicBezTo>
                <a:cubicBezTo>
                  <a:pt x="174" y="57"/>
                  <a:pt x="174" y="63"/>
                  <a:pt x="174" y="64"/>
                </a:cubicBezTo>
                <a:cubicBezTo>
                  <a:pt x="174" y="66"/>
                  <a:pt x="170" y="69"/>
                  <a:pt x="170" y="70"/>
                </a:cubicBezTo>
                <a:cubicBezTo>
                  <a:pt x="170" y="72"/>
                  <a:pt x="171" y="79"/>
                  <a:pt x="170" y="82"/>
                </a:cubicBezTo>
                <a:cubicBezTo>
                  <a:pt x="169" y="86"/>
                  <a:pt x="164" y="93"/>
                  <a:pt x="164" y="94"/>
                </a:cubicBezTo>
                <a:cubicBezTo>
                  <a:pt x="164" y="95"/>
                  <a:pt x="168" y="97"/>
                  <a:pt x="172" y="99"/>
                </a:cubicBezTo>
                <a:cubicBezTo>
                  <a:pt x="172" y="99"/>
                  <a:pt x="171" y="100"/>
                  <a:pt x="171" y="100"/>
                </a:cubicBezTo>
                <a:cubicBezTo>
                  <a:pt x="173" y="101"/>
                  <a:pt x="176" y="103"/>
                  <a:pt x="178" y="103"/>
                </a:cubicBezTo>
                <a:cubicBezTo>
                  <a:pt x="185" y="106"/>
                  <a:pt x="208" y="117"/>
                  <a:pt x="212" y="121"/>
                </a:cubicBezTo>
                <a:cubicBezTo>
                  <a:pt x="217" y="124"/>
                  <a:pt x="221" y="195"/>
                  <a:pt x="221" y="205"/>
                </a:cubicBezTo>
                <a:cubicBezTo>
                  <a:pt x="221" y="215"/>
                  <a:pt x="224" y="236"/>
                  <a:pt x="224" y="242"/>
                </a:cubicBezTo>
                <a:cubicBezTo>
                  <a:pt x="223" y="248"/>
                  <a:pt x="224" y="255"/>
                  <a:pt x="224" y="264"/>
                </a:cubicBezTo>
                <a:cubicBezTo>
                  <a:pt x="224" y="273"/>
                  <a:pt x="220" y="296"/>
                  <a:pt x="221" y="302"/>
                </a:cubicBezTo>
                <a:cubicBezTo>
                  <a:pt x="223" y="316"/>
                  <a:pt x="220" y="346"/>
                  <a:pt x="220" y="348"/>
                </a:cubicBezTo>
                <a:cubicBezTo>
                  <a:pt x="215" y="349"/>
                  <a:pt x="215" y="349"/>
                  <a:pt x="215" y="349"/>
                </a:cubicBezTo>
                <a:cubicBezTo>
                  <a:pt x="215" y="351"/>
                  <a:pt x="215" y="351"/>
                  <a:pt x="215" y="351"/>
                </a:cubicBezTo>
                <a:cubicBezTo>
                  <a:pt x="214" y="351"/>
                  <a:pt x="214" y="351"/>
                  <a:pt x="214" y="351"/>
                </a:cubicBezTo>
                <a:cubicBezTo>
                  <a:pt x="214" y="351"/>
                  <a:pt x="217" y="368"/>
                  <a:pt x="217" y="371"/>
                </a:cubicBezTo>
                <a:cubicBezTo>
                  <a:pt x="217" y="374"/>
                  <a:pt x="211" y="396"/>
                  <a:pt x="210" y="397"/>
                </a:cubicBezTo>
                <a:cubicBezTo>
                  <a:pt x="209" y="399"/>
                  <a:pt x="199" y="405"/>
                  <a:pt x="198" y="405"/>
                </a:cubicBezTo>
                <a:cubicBezTo>
                  <a:pt x="196" y="405"/>
                  <a:pt x="192" y="405"/>
                  <a:pt x="192" y="405"/>
                </a:cubicBezTo>
                <a:cubicBezTo>
                  <a:pt x="192" y="405"/>
                  <a:pt x="194" y="413"/>
                  <a:pt x="194" y="414"/>
                </a:cubicBezTo>
                <a:cubicBezTo>
                  <a:pt x="194" y="415"/>
                  <a:pt x="194" y="425"/>
                  <a:pt x="194" y="426"/>
                </a:cubicBezTo>
                <a:cubicBezTo>
                  <a:pt x="195" y="428"/>
                  <a:pt x="197" y="453"/>
                  <a:pt x="197" y="455"/>
                </a:cubicBezTo>
                <a:cubicBezTo>
                  <a:pt x="197" y="458"/>
                  <a:pt x="197" y="474"/>
                  <a:pt x="197" y="475"/>
                </a:cubicBezTo>
                <a:cubicBezTo>
                  <a:pt x="197" y="476"/>
                  <a:pt x="197" y="483"/>
                  <a:pt x="197" y="486"/>
                </a:cubicBezTo>
                <a:cubicBezTo>
                  <a:pt x="197" y="489"/>
                  <a:pt x="192" y="527"/>
                  <a:pt x="192" y="557"/>
                </a:cubicBezTo>
                <a:cubicBezTo>
                  <a:pt x="192" y="589"/>
                  <a:pt x="192" y="642"/>
                  <a:pt x="192" y="643"/>
                </a:cubicBezTo>
                <a:cubicBezTo>
                  <a:pt x="192" y="644"/>
                  <a:pt x="191" y="643"/>
                  <a:pt x="191" y="643"/>
                </a:cubicBezTo>
                <a:cubicBezTo>
                  <a:pt x="191" y="643"/>
                  <a:pt x="201" y="651"/>
                  <a:pt x="206" y="653"/>
                </a:cubicBezTo>
                <a:cubicBezTo>
                  <a:pt x="211" y="654"/>
                  <a:pt x="223" y="658"/>
                  <a:pt x="227" y="661"/>
                </a:cubicBezTo>
                <a:cubicBezTo>
                  <a:pt x="229" y="664"/>
                  <a:pt x="228" y="670"/>
                  <a:pt x="228" y="670"/>
                </a:cubicBezTo>
                <a:cubicBezTo>
                  <a:pt x="228" y="670"/>
                  <a:pt x="228" y="670"/>
                  <a:pt x="229" y="671"/>
                </a:cubicBezTo>
                <a:cubicBezTo>
                  <a:pt x="230" y="672"/>
                  <a:pt x="229" y="677"/>
                  <a:pt x="229" y="677"/>
                </a:cubicBezTo>
                <a:cubicBezTo>
                  <a:pt x="229" y="677"/>
                  <a:pt x="208" y="679"/>
                  <a:pt x="189" y="675"/>
                </a:cubicBezTo>
                <a:cubicBezTo>
                  <a:pt x="181" y="674"/>
                  <a:pt x="165" y="667"/>
                  <a:pt x="165" y="668"/>
                </a:cubicBezTo>
                <a:cubicBezTo>
                  <a:pt x="164" y="669"/>
                  <a:pt x="164" y="671"/>
                  <a:pt x="164" y="671"/>
                </a:cubicBezTo>
                <a:cubicBezTo>
                  <a:pt x="164" y="671"/>
                  <a:pt x="144" y="670"/>
                  <a:pt x="136" y="666"/>
                </a:cubicBezTo>
                <a:cubicBezTo>
                  <a:pt x="134" y="665"/>
                  <a:pt x="135" y="659"/>
                  <a:pt x="136" y="656"/>
                </a:cubicBezTo>
                <a:cubicBezTo>
                  <a:pt x="136" y="656"/>
                  <a:pt x="136" y="654"/>
                  <a:pt x="136" y="653"/>
                </a:cubicBezTo>
                <a:cubicBezTo>
                  <a:pt x="136" y="651"/>
                  <a:pt x="136" y="648"/>
                  <a:pt x="136" y="647"/>
                </a:cubicBezTo>
                <a:cubicBezTo>
                  <a:pt x="135" y="647"/>
                  <a:pt x="135" y="646"/>
                  <a:pt x="135" y="646"/>
                </a:cubicBezTo>
                <a:cubicBezTo>
                  <a:pt x="135" y="646"/>
                  <a:pt x="132" y="625"/>
                  <a:pt x="135" y="612"/>
                </a:cubicBezTo>
                <a:cubicBezTo>
                  <a:pt x="137" y="599"/>
                  <a:pt x="137" y="591"/>
                  <a:pt x="137" y="584"/>
                </a:cubicBezTo>
                <a:cubicBezTo>
                  <a:pt x="137" y="571"/>
                  <a:pt x="135" y="556"/>
                  <a:pt x="137" y="534"/>
                </a:cubicBezTo>
                <a:cubicBezTo>
                  <a:pt x="138" y="526"/>
                  <a:pt x="144" y="492"/>
                  <a:pt x="143" y="488"/>
                </a:cubicBezTo>
                <a:cubicBezTo>
                  <a:pt x="143" y="483"/>
                  <a:pt x="122" y="420"/>
                  <a:pt x="122" y="414"/>
                </a:cubicBezTo>
                <a:cubicBezTo>
                  <a:pt x="117" y="430"/>
                  <a:pt x="114" y="442"/>
                  <a:pt x="112" y="446"/>
                </a:cubicBezTo>
                <a:cubicBezTo>
                  <a:pt x="110" y="451"/>
                  <a:pt x="107" y="474"/>
                  <a:pt x="107" y="476"/>
                </a:cubicBezTo>
                <a:cubicBezTo>
                  <a:pt x="107" y="479"/>
                  <a:pt x="104" y="498"/>
                  <a:pt x="103" y="501"/>
                </a:cubicBezTo>
                <a:cubicBezTo>
                  <a:pt x="103" y="504"/>
                  <a:pt x="102" y="510"/>
                  <a:pt x="102" y="511"/>
                </a:cubicBezTo>
                <a:cubicBezTo>
                  <a:pt x="101" y="518"/>
                  <a:pt x="100" y="528"/>
                  <a:pt x="100" y="531"/>
                </a:cubicBezTo>
                <a:cubicBezTo>
                  <a:pt x="101" y="550"/>
                  <a:pt x="92" y="596"/>
                  <a:pt x="93" y="604"/>
                </a:cubicBezTo>
                <a:cubicBezTo>
                  <a:pt x="94" y="625"/>
                  <a:pt x="92" y="645"/>
                  <a:pt x="91" y="652"/>
                </a:cubicBezTo>
                <a:cubicBezTo>
                  <a:pt x="90" y="655"/>
                  <a:pt x="89" y="655"/>
                  <a:pt x="88" y="655"/>
                </a:cubicBezTo>
                <a:cubicBezTo>
                  <a:pt x="87" y="655"/>
                  <a:pt x="88" y="657"/>
                  <a:pt x="88" y="663"/>
                </a:cubicBezTo>
                <a:cubicBezTo>
                  <a:pt x="88" y="669"/>
                  <a:pt x="86" y="679"/>
                  <a:pt x="86" y="681"/>
                </a:cubicBezTo>
                <a:cubicBezTo>
                  <a:pt x="85" y="684"/>
                  <a:pt x="59" y="681"/>
                  <a:pt x="55" y="680"/>
                </a:cubicBezTo>
                <a:cubicBezTo>
                  <a:pt x="52" y="678"/>
                  <a:pt x="48" y="673"/>
                  <a:pt x="48" y="669"/>
                </a:cubicBezTo>
                <a:cubicBezTo>
                  <a:pt x="48" y="666"/>
                  <a:pt x="50" y="661"/>
                  <a:pt x="52" y="654"/>
                </a:cubicBezTo>
                <a:cubicBezTo>
                  <a:pt x="51" y="653"/>
                  <a:pt x="49" y="652"/>
                  <a:pt x="48" y="651"/>
                </a:cubicBezTo>
                <a:cubicBezTo>
                  <a:pt x="44" y="648"/>
                  <a:pt x="41" y="641"/>
                  <a:pt x="43" y="636"/>
                </a:cubicBezTo>
                <a:cubicBezTo>
                  <a:pt x="44" y="630"/>
                  <a:pt x="45" y="601"/>
                  <a:pt x="44" y="598"/>
                </a:cubicBezTo>
                <a:cubicBezTo>
                  <a:pt x="44" y="595"/>
                  <a:pt x="44" y="569"/>
                  <a:pt x="45" y="558"/>
                </a:cubicBezTo>
                <a:cubicBezTo>
                  <a:pt x="46" y="546"/>
                  <a:pt x="44" y="476"/>
                  <a:pt x="44" y="472"/>
                </a:cubicBezTo>
                <a:cubicBezTo>
                  <a:pt x="44" y="468"/>
                  <a:pt x="45" y="438"/>
                  <a:pt x="47" y="414"/>
                </a:cubicBezTo>
                <a:cubicBezTo>
                  <a:pt x="48" y="409"/>
                  <a:pt x="44" y="377"/>
                  <a:pt x="47" y="369"/>
                </a:cubicBezTo>
                <a:cubicBezTo>
                  <a:pt x="44" y="369"/>
                  <a:pt x="26" y="366"/>
                  <a:pt x="19" y="356"/>
                </a:cubicBezTo>
                <a:cubicBezTo>
                  <a:pt x="22" y="340"/>
                  <a:pt x="32" y="310"/>
                  <a:pt x="31" y="301"/>
                </a:cubicBezTo>
                <a:cubicBezTo>
                  <a:pt x="30" y="302"/>
                  <a:pt x="29" y="303"/>
                  <a:pt x="28" y="301"/>
                </a:cubicBezTo>
                <a:cubicBezTo>
                  <a:pt x="26" y="297"/>
                  <a:pt x="22" y="287"/>
                  <a:pt x="22" y="286"/>
                </a:cubicBezTo>
                <a:cubicBezTo>
                  <a:pt x="21" y="284"/>
                  <a:pt x="14" y="257"/>
                  <a:pt x="12" y="255"/>
                </a:cubicBezTo>
                <a:cubicBezTo>
                  <a:pt x="10" y="253"/>
                  <a:pt x="8" y="250"/>
                  <a:pt x="8" y="248"/>
                </a:cubicBezTo>
                <a:cubicBezTo>
                  <a:pt x="8" y="245"/>
                  <a:pt x="7" y="237"/>
                  <a:pt x="6" y="232"/>
                </a:cubicBezTo>
                <a:cubicBezTo>
                  <a:pt x="5" y="230"/>
                  <a:pt x="0" y="218"/>
                  <a:pt x="1" y="213"/>
                </a:cubicBezTo>
                <a:cubicBezTo>
                  <a:pt x="2" y="209"/>
                  <a:pt x="15" y="183"/>
                  <a:pt x="16" y="180"/>
                </a:cubicBezTo>
                <a:cubicBezTo>
                  <a:pt x="17" y="177"/>
                  <a:pt x="24" y="162"/>
                  <a:pt x="26" y="159"/>
                </a:cubicBezTo>
                <a:cubicBezTo>
                  <a:pt x="27" y="156"/>
                  <a:pt x="35" y="146"/>
                  <a:pt x="37" y="142"/>
                </a:cubicBezTo>
                <a:cubicBezTo>
                  <a:pt x="40" y="138"/>
                  <a:pt x="45" y="115"/>
                  <a:pt x="50" y="114"/>
                </a:cubicBezTo>
                <a:cubicBezTo>
                  <a:pt x="55" y="113"/>
                  <a:pt x="70" y="110"/>
                  <a:pt x="74" y="109"/>
                </a:cubicBezTo>
                <a:cubicBezTo>
                  <a:pt x="78" y="108"/>
                  <a:pt x="90" y="104"/>
                  <a:pt x="93" y="102"/>
                </a:cubicBezTo>
                <a:cubicBezTo>
                  <a:pt x="93" y="102"/>
                  <a:pt x="93" y="101"/>
                  <a:pt x="93" y="101"/>
                </a:cubicBezTo>
                <a:cubicBezTo>
                  <a:pt x="95" y="100"/>
                  <a:pt x="103" y="91"/>
                  <a:pt x="105" y="90"/>
                </a:cubicBezTo>
                <a:cubicBezTo>
                  <a:pt x="107" y="88"/>
                  <a:pt x="107" y="89"/>
                  <a:pt x="107" y="89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84"/>
                  <a:pt x="104" y="82"/>
                  <a:pt x="103" y="81"/>
                </a:cubicBezTo>
                <a:cubicBezTo>
                  <a:pt x="100" y="76"/>
                  <a:pt x="97" y="64"/>
                  <a:pt x="96" y="58"/>
                </a:cubicBezTo>
                <a:cubicBezTo>
                  <a:pt x="96" y="52"/>
                  <a:pt x="96" y="34"/>
                  <a:pt x="98" y="26"/>
                </a:cubicBezTo>
                <a:cubicBezTo>
                  <a:pt x="101" y="18"/>
                  <a:pt x="102" y="16"/>
                  <a:pt x="109" y="11"/>
                </a:cubicBezTo>
                <a:cubicBezTo>
                  <a:pt x="111" y="9"/>
                  <a:pt x="114" y="9"/>
                  <a:pt x="117" y="9"/>
                </a:cubicBezTo>
                <a:close/>
                <a:moveTo>
                  <a:pt x="55" y="202"/>
                </a:moveTo>
                <a:cubicBezTo>
                  <a:pt x="53" y="204"/>
                  <a:pt x="50" y="206"/>
                  <a:pt x="50" y="208"/>
                </a:cubicBezTo>
                <a:cubicBezTo>
                  <a:pt x="50" y="210"/>
                  <a:pt x="51" y="216"/>
                  <a:pt x="50" y="217"/>
                </a:cubicBezTo>
                <a:cubicBezTo>
                  <a:pt x="49" y="219"/>
                  <a:pt x="48" y="221"/>
                  <a:pt x="48" y="223"/>
                </a:cubicBezTo>
                <a:cubicBezTo>
                  <a:pt x="48" y="224"/>
                  <a:pt x="47" y="231"/>
                  <a:pt x="48" y="232"/>
                </a:cubicBezTo>
                <a:cubicBezTo>
                  <a:pt x="49" y="233"/>
                  <a:pt x="53" y="223"/>
                  <a:pt x="53" y="220"/>
                </a:cubicBezTo>
                <a:cubicBezTo>
                  <a:pt x="52" y="218"/>
                  <a:pt x="55" y="202"/>
                  <a:pt x="55" y="202"/>
                </a:cubicBezTo>
                <a:close/>
              </a:path>
            </a:pathLst>
          </a:custGeom>
          <a:gradFill rotWithShape="1">
            <a:gsLst>
              <a:gs pos="0">
                <a:srgbClr val="6A3488"/>
              </a:gs>
              <a:gs pos="100000">
                <a:srgbClr val="9966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0" name="Picture 228" descr="EURES JOB DAYS 2008 POSTER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5653088"/>
            <a:ext cx="10048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3" y="6343650"/>
            <a:ext cx="16732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76" name="Rectangle 220"/>
          <p:cNvSpPr>
            <a:spLocks noGrp="1" noChangeArrowheads="1"/>
          </p:cNvSpPr>
          <p:nvPr>
            <p:ph type="subTitle" idx="1"/>
          </p:nvPr>
        </p:nvSpPr>
        <p:spPr>
          <a:xfrm>
            <a:off x="2414588" y="3573463"/>
            <a:ext cx="6550025" cy="1298575"/>
          </a:xfrm>
        </p:spPr>
        <p:txBody>
          <a:bodyPr tIns="45720" bIns="45720"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Master subtitle style</a:t>
            </a:r>
          </a:p>
        </p:txBody>
      </p:sp>
      <p:sp>
        <p:nvSpPr>
          <p:cNvPr id="19677" name="Rectangle 221"/>
          <p:cNvSpPr>
            <a:spLocks noGrp="1" noChangeArrowheads="1"/>
          </p:cNvSpPr>
          <p:nvPr>
            <p:ph type="ctrTitle"/>
          </p:nvPr>
        </p:nvSpPr>
        <p:spPr>
          <a:xfrm>
            <a:off x="2411413" y="2133600"/>
            <a:ext cx="6588125" cy="1401763"/>
          </a:xfrm>
        </p:spPr>
        <p:txBody>
          <a:bodyPr wrap="none"/>
          <a:lstStyle>
            <a:lvl1pPr>
              <a:defRPr sz="48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FED9-B0C7-4A0B-8DBF-0FA42F2D03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BB00-6789-4201-BC60-8E76095570C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259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7487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95F9-7B86-4137-81BF-7DA54269B48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DF73-DFE7-4E34-8ABD-0BC87080803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5F7B-957A-45E6-85C9-7FE8BD8A03B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FB01-2C85-4996-BF6F-571001F5360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DC5C-5D36-4A72-945E-BEC17FC0961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7436-25DD-4F75-94B2-1E7B80ADD0E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2BB0-5A3A-4D2D-A11C-5EEC8822D8B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9421-5798-4054-8495-B9B6A7ED5E5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1050" cy="60467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02337" cy="60467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019D-6FA5-4248-B7E5-A2B5887AB24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5" descr="Fond-4"/>
          <p:cNvPicPr>
            <a:picLocks noChangeAspect="1" noChangeArrowheads="1"/>
          </p:cNvPicPr>
          <p:nvPr userDrawn="1"/>
        </p:nvPicPr>
        <p:blipFill>
          <a:blip r:embed="rId2" cstate="print"/>
          <a:srcRect r="73630"/>
          <a:stretch>
            <a:fillRect/>
          </a:stretch>
        </p:blipFill>
        <p:spPr bwMode="auto">
          <a:xfrm>
            <a:off x="0" y="0"/>
            <a:ext cx="2411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6"/>
          <p:cNvGrpSpPr>
            <a:grpSpLocks/>
          </p:cNvGrpSpPr>
          <p:nvPr userDrawn="1"/>
        </p:nvGrpSpPr>
        <p:grpSpPr bwMode="auto">
          <a:xfrm>
            <a:off x="539750" y="260350"/>
            <a:ext cx="1295400" cy="1295400"/>
            <a:chOff x="1793" y="1074"/>
            <a:chExt cx="2173" cy="2172"/>
          </a:xfrm>
        </p:grpSpPr>
        <p:sp>
          <p:nvSpPr>
            <p:cNvPr id="6" name="Freeform 177"/>
            <p:cNvSpPr>
              <a:spLocks/>
            </p:cNvSpPr>
            <p:nvPr userDrawn="1"/>
          </p:nvSpPr>
          <p:spPr bwMode="gray">
            <a:xfrm>
              <a:off x="3545" y="1537"/>
              <a:ext cx="298" cy="282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7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2"/>
                </a:cxn>
                <a:cxn ang="0">
                  <a:pos x="149" y="215"/>
                </a:cxn>
                <a:cxn ang="0">
                  <a:pos x="241" y="282"/>
                </a:cxn>
                <a:cxn ang="0">
                  <a:pos x="205" y="175"/>
                </a:cxn>
              </a:cxnLst>
              <a:rect l="0" t="0" r="r" b="b"/>
              <a:pathLst>
                <a:path w="297" h="282">
                  <a:moveTo>
                    <a:pt x="205" y="175"/>
                  </a:moveTo>
                  <a:lnTo>
                    <a:pt x="297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2"/>
                  </a:lnTo>
                  <a:lnTo>
                    <a:pt x="149" y="215"/>
                  </a:lnTo>
                  <a:lnTo>
                    <a:pt x="241" y="282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178"/>
            <p:cNvSpPr>
              <a:spLocks/>
            </p:cNvSpPr>
            <p:nvPr userDrawn="1"/>
          </p:nvSpPr>
          <p:spPr bwMode="gray">
            <a:xfrm>
              <a:off x="3191" y="1196"/>
              <a:ext cx="296" cy="282"/>
            </a:xfrm>
            <a:custGeom>
              <a:avLst/>
              <a:gdLst/>
              <a:ahLst/>
              <a:cxnLst>
                <a:cxn ang="0">
                  <a:pos x="204" y="173"/>
                </a:cxn>
                <a:cxn ang="0">
                  <a:pos x="296" y="107"/>
                </a:cxn>
                <a:cxn ang="0">
                  <a:pos x="182" y="107"/>
                </a:cxn>
                <a:cxn ang="0">
                  <a:pos x="147" y="0"/>
                </a:cxn>
                <a:cxn ang="0">
                  <a:pos x="114" y="107"/>
                </a:cxn>
                <a:cxn ang="0">
                  <a:pos x="0" y="107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4" y="173"/>
                </a:cxn>
              </a:cxnLst>
              <a:rect l="0" t="0" r="r" b="b"/>
              <a:pathLst>
                <a:path w="296" h="281">
                  <a:moveTo>
                    <a:pt x="204" y="173"/>
                  </a:moveTo>
                  <a:lnTo>
                    <a:pt x="296" y="107"/>
                  </a:lnTo>
                  <a:lnTo>
                    <a:pt x="182" y="107"/>
                  </a:lnTo>
                  <a:lnTo>
                    <a:pt x="147" y="0"/>
                  </a:lnTo>
                  <a:lnTo>
                    <a:pt x="114" y="107"/>
                  </a:lnTo>
                  <a:lnTo>
                    <a:pt x="0" y="107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4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179"/>
            <p:cNvSpPr>
              <a:spLocks/>
            </p:cNvSpPr>
            <p:nvPr userDrawn="1"/>
          </p:nvSpPr>
          <p:spPr bwMode="gray">
            <a:xfrm>
              <a:off x="2733" y="1074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1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5"/>
                </a:cxn>
              </a:cxnLst>
              <a:rect l="0" t="0" r="r" b="b"/>
              <a:pathLst>
                <a:path w="295" h="282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1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180"/>
            <p:cNvSpPr>
              <a:spLocks/>
            </p:cNvSpPr>
            <p:nvPr userDrawn="1"/>
          </p:nvSpPr>
          <p:spPr bwMode="gray">
            <a:xfrm>
              <a:off x="2248" y="1196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9" y="0"/>
                </a:cxn>
                <a:cxn ang="0">
                  <a:pos x="113" y="107"/>
                </a:cxn>
                <a:cxn ang="0">
                  <a:pos x="0" y="107"/>
                </a:cxn>
                <a:cxn ang="0">
                  <a:pos x="92" y="173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3" y="173"/>
                </a:cxn>
              </a:cxnLst>
              <a:rect l="0" t="0" r="r" b="b"/>
              <a:pathLst>
                <a:path w="295" h="281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9" y="0"/>
                  </a:lnTo>
                  <a:lnTo>
                    <a:pt x="113" y="107"/>
                  </a:lnTo>
                  <a:lnTo>
                    <a:pt x="0" y="107"/>
                  </a:lnTo>
                  <a:lnTo>
                    <a:pt x="92" y="173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181"/>
            <p:cNvSpPr>
              <a:spLocks/>
            </p:cNvSpPr>
            <p:nvPr userDrawn="1"/>
          </p:nvSpPr>
          <p:spPr bwMode="gray">
            <a:xfrm>
              <a:off x="1905" y="1553"/>
              <a:ext cx="293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6" y="215"/>
                </a:cxn>
                <a:cxn ang="0">
                  <a:pos x="238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6" y="215"/>
                  </a:lnTo>
                  <a:lnTo>
                    <a:pt x="238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182"/>
            <p:cNvSpPr>
              <a:spLocks/>
            </p:cNvSpPr>
            <p:nvPr userDrawn="1"/>
          </p:nvSpPr>
          <p:spPr bwMode="gray">
            <a:xfrm>
              <a:off x="1793" y="2024"/>
              <a:ext cx="296" cy="279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5" y="106"/>
                </a:cxn>
                <a:cxn ang="0">
                  <a:pos x="184" y="106"/>
                </a:cxn>
                <a:cxn ang="0">
                  <a:pos x="149" y="0"/>
                </a:cxn>
                <a:cxn ang="0">
                  <a:pos x="113" y="106"/>
                </a:cxn>
                <a:cxn ang="0">
                  <a:pos x="0" y="106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5" y="175"/>
                </a:cxn>
              </a:cxnLst>
              <a:rect l="0" t="0" r="r" b="b"/>
              <a:pathLst>
                <a:path w="295" h="281">
                  <a:moveTo>
                    <a:pt x="205" y="175"/>
                  </a:moveTo>
                  <a:lnTo>
                    <a:pt x="295" y="106"/>
                  </a:lnTo>
                  <a:lnTo>
                    <a:pt x="184" y="106"/>
                  </a:lnTo>
                  <a:lnTo>
                    <a:pt x="149" y="0"/>
                  </a:lnTo>
                  <a:lnTo>
                    <a:pt x="113" y="106"/>
                  </a:lnTo>
                  <a:lnTo>
                    <a:pt x="0" y="106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83"/>
            <p:cNvSpPr>
              <a:spLocks/>
            </p:cNvSpPr>
            <p:nvPr userDrawn="1"/>
          </p:nvSpPr>
          <p:spPr bwMode="gray">
            <a:xfrm>
              <a:off x="1905" y="2498"/>
              <a:ext cx="296" cy="282"/>
            </a:xfrm>
            <a:custGeom>
              <a:avLst/>
              <a:gdLst/>
              <a:ahLst/>
              <a:cxnLst>
                <a:cxn ang="0">
                  <a:pos x="206" y="175"/>
                </a:cxn>
                <a:cxn ang="0">
                  <a:pos x="295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5"/>
                </a:cxn>
              </a:cxnLst>
              <a:rect l="0" t="0" r="r" b="b"/>
              <a:pathLst>
                <a:path w="295" h="281">
                  <a:moveTo>
                    <a:pt x="206" y="175"/>
                  </a:moveTo>
                  <a:lnTo>
                    <a:pt x="295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84"/>
            <p:cNvSpPr>
              <a:spLocks/>
            </p:cNvSpPr>
            <p:nvPr userDrawn="1"/>
          </p:nvSpPr>
          <p:spPr bwMode="gray">
            <a:xfrm>
              <a:off x="2248" y="2836"/>
              <a:ext cx="296" cy="285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3"/>
                </a:cxn>
                <a:cxn ang="0">
                  <a:pos x="149" y="215"/>
                </a:cxn>
                <a:cxn ang="0">
                  <a:pos x="238" y="283"/>
                </a:cxn>
                <a:cxn ang="0">
                  <a:pos x="203" y="175"/>
                </a:cxn>
              </a:cxnLst>
              <a:rect l="0" t="0" r="r" b="b"/>
              <a:pathLst>
                <a:path w="295" h="283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3"/>
                  </a:lnTo>
                  <a:lnTo>
                    <a:pt x="149" y="215"/>
                  </a:lnTo>
                  <a:lnTo>
                    <a:pt x="238" y="283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85"/>
            <p:cNvSpPr>
              <a:spLocks/>
            </p:cNvSpPr>
            <p:nvPr userDrawn="1"/>
          </p:nvSpPr>
          <p:spPr bwMode="gray">
            <a:xfrm>
              <a:off x="2733" y="2964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6" y="0"/>
                </a:cxn>
                <a:cxn ang="0">
                  <a:pos x="111" y="107"/>
                </a:cxn>
                <a:cxn ang="0">
                  <a:pos x="0" y="107"/>
                </a:cxn>
                <a:cxn ang="0">
                  <a:pos x="90" y="173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3"/>
                </a:cxn>
              </a:cxnLst>
              <a:rect l="0" t="0" r="r" b="b"/>
              <a:pathLst>
                <a:path w="295" h="282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6" y="0"/>
                  </a:lnTo>
                  <a:lnTo>
                    <a:pt x="111" y="107"/>
                  </a:lnTo>
                  <a:lnTo>
                    <a:pt x="0" y="107"/>
                  </a:lnTo>
                  <a:lnTo>
                    <a:pt x="90" y="173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86"/>
            <p:cNvSpPr>
              <a:spLocks/>
            </p:cNvSpPr>
            <p:nvPr userDrawn="1"/>
          </p:nvSpPr>
          <p:spPr bwMode="gray">
            <a:xfrm>
              <a:off x="3202" y="2836"/>
              <a:ext cx="296" cy="282"/>
            </a:xfrm>
            <a:custGeom>
              <a:avLst/>
              <a:gdLst/>
              <a:ahLst/>
              <a:cxnLst>
                <a:cxn ang="0">
                  <a:pos x="203" y="172"/>
                </a:cxn>
                <a:cxn ang="0">
                  <a:pos x="295" y="106"/>
                </a:cxn>
                <a:cxn ang="0">
                  <a:pos x="182" y="106"/>
                </a:cxn>
                <a:cxn ang="0">
                  <a:pos x="147" y="0"/>
                </a:cxn>
                <a:cxn ang="0">
                  <a:pos x="111" y="106"/>
                </a:cxn>
                <a:cxn ang="0">
                  <a:pos x="0" y="106"/>
                </a:cxn>
                <a:cxn ang="0">
                  <a:pos x="90" y="172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3" y="172"/>
                </a:cxn>
              </a:cxnLst>
              <a:rect l="0" t="0" r="r" b="b"/>
              <a:pathLst>
                <a:path w="295" h="281">
                  <a:moveTo>
                    <a:pt x="203" y="172"/>
                  </a:moveTo>
                  <a:lnTo>
                    <a:pt x="295" y="106"/>
                  </a:lnTo>
                  <a:lnTo>
                    <a:pt x="182" y="106"/>
                  </a:lnTo>
                  <a:lnTo>
                    <a:pt x="147" y="0"/>
                  </a:lnTo>
                  <a:lnTo>
                    <a:pt x="111" y="106"/>
                  </a:lnTo>
                  <a:lnTo>
                    <a:pt x="0" y="106"/>
                  </a:lnTo>
                  <a:lnTo>
                    <a:pt x="90" y="172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3" y="172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87"/>
            <p:cNvSpPr>
              <a:spLocks/>
            </p:cNvSpPr>
            <p:nvPr userDrawn="1"/>
          </p:nvSpPr>
          <p:spPr bwMode="gray">
            <a:xfrm>
              <a:off x="3543" y="2498"/>
              <a:ext cx="298" cy="279"/>
            </a:xfrm>
            <a:custGeom>
              <a:avLst/>
              <a:gdLst/>
              <a:ahLst/>
              <a:cxnLst>
                <a:cxn ang="0">
                  <a:pos x="206" y="174"/>
                </a:cxn>
                <a:cxn ang="0">
                  <a:pos x="298" y="108"/>
                </a:cxn>
                <a:cxn ang="0">
                  <a:pos x="185" y="108"/>
                </a:cxn>
                <a:cxn ang="0">
                  <a:pos x="149" y="0"/>
                </a:cxn>
                <a:cxn ang="0">
                  <a:pos x="114" y="108"/>
                </a:cxn>
                <a:cxn ang="0">
                  <a:pos x="0" y="108"/>
                </a:cxn>
                <a:cxn ang="0">
                  <a:pos x="93" y="174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4"/>
                </a:cxn>
              </a:cxnLst>
              <a:rect l="0" t="0" r="r" b="b"/>
              <a:pathLst>
                <a:path w="298" h="281">
                  <a:moveTo>
                    <a:pt x="206" y="174"/>
                  </a:moveTo>
                  <a:lnTo>
                    <a:pt x="298" y="108"/>
                  </a:lnTo>
                  <a:lnTo>
                    <a:pt x="185" y="108"/>
                  </a:lnTo>
                  <a:lnTo>
                    <a:pt x="149" y="0"/>
                  </a:lnTo>
                  <a:lnTo>
                    <a:pt x="114" y="108"/>
                  </a:lnTo>
                  <a:lnTo>
                    <a:pt x="0" y="108"/>
                  </a:lnTo>
                  <a:lnTo>
                    <a:pt x="93" y="174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4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88"/>
            <p:cNvSpPr>
              <a:spLocks/>
            </p:cNvSpPr>
            <p:nvPr userDrawn="1"/>
          </p:nvSpPr>
          <p:spPr bwMode="gray">
            <a:xfrm>
              <a:off x="3670" y="2016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7" y="281"/>
                </a:cxn>
                <a:cxn ang="0">
                  <a:pos x="146" y="215"/>
                </a:cxn>
                <a:cxn ang="0">
                  <a:pos x="239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7" y="281"/>
                  </a:lnTo>
                  <a:lnTo>
                    <a:pt x="146" y="215"/>
                  </a:lnTo>
                  <a:lnTo>
                    <a:pt x="239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8" name="Line 194"/>
          <p:cNvSpPr>
            <a:spLocks noChangeShapeType="1"/>
          </p:cNvSpPr>
          <p:nvPr userDrawn="1"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28575">
            <a:solidFill>
              <a:srgbClr val="E6413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95"/>
          <p:cNvSpPr>
            <a:spLocks/>
          </p:cNvSpPr>
          <p:nvPr userDrawn="1"/>
        </p:nvSpPr>
        <p:spPr bwMode="gray">
          <a:xfrm>
            <a:off x="323850" y="1979613"/>
            <a:ext cx="1447800" cy="3890962"/>
          </a:xfrm>
          <a:custGeom>
            <a:avLst/>
            <a:gdLst/>
            <a:ahLst/>
            <a:cxnLst>
              <a:cxn ang="0">
                <a:pos x="14" y="199"/>
              </a:cxn>
              <a:cxn ang="0">
                <a:pos x="13" y="189"/>
              </a:cxn>
              <a:cxn ang="0">
                <a:pos x="18" y="191"/>
              </a:cxn>
              <a:cxn ang="0">
                <a:pos x="22" y="196"/>
              </a:cxn>
              <a:cxn ang="0">
                <a:pos x="26" y="201"/>
              </a:cxn>
              <a:cxn ang="0">
                <a:pos x="33" y="187"/>
              </a:cxn>
              <a:cxn ang="0">
                <a:pos x="51" y="191"/>
              </a:cxn>
              <a:cxn ang="0">
                <a:pos x="64" y="197"/>
              </a:cxn>
              <a:cxn ang="0">
                <a:pos x="108" y="161"/>
              </a:cxn>
              <a:cxn ang="0">
                <a:pos x="115" y="114"/>
              </a:cxn>
              <a:cxn ang="0">
                <a:pos x="113" y="107"/>
              </a:cxn>
              <a:cxn ang="0">
                <a:pos x="94" y="102"/>
              </a:cxn>
              <a:cxn ang="0">
                <a:pos x="91" y="95"/>
              </a:cxn>
              <a:cxn ang="0">
                <a:pos x="84" y="90"/>
              </a:cxn>
              <a:cxn ang="0">
                <a:pos x="78" y="87"/>
              </a:cxn>
              <a:cxn ang="0">
                <a:pos x="72" y="69"/>
              </a:cxn>
              <a:cxn ang="0">
                <a:pos x="58" y="47"/>
              </a:cxn>
              <a:cxn ang="0">
                <a:pos x="134" y="13"/>
              </a:cxn>
              <a:cxn ang="0">
                <a:pos x="152" y="85"/>
              </a:cxn>
              <a:cxn ang="0">
                <a:pos x="153" y="86"/>
              </a:cxn>
              <a:cxn ang="0">
                <a:pos x="155" y="88"/>
              </a:cxn>
              <a:cxn ang="0">
                <a:pos x="200" y="116"/>
              </a:cxn>
              <a:cxn ang="0">
                <a:pos x="224" y="277"/>
              </a:cxn>
              <a:cxn ang="0">
                <a:pos x="203" y="370"/>
              </a:cxn>
              <a:cxn ang="0">
                <a:pos x="186" y="562"/>
              </a:cxn>
              <a:cxn ang="0">
                <a:pos x="181" y="661"/>
              </a:cxn>
              <a:cxn ang="0">
                <a:pos x="178" y="685"/>
              </a:cxn>
              <a:cxn ang="0">
                <a:pos x="147" y="698"/>
              </a:cxn>
              <a:cxn ang="0">
                <a:pos x="104" y="699"/>
              </a:cxn>
              <a:cxn ang="0">
                <a:pos x="80" y="675"/>
              </a:cxn>
              <a:cxn ang="0">
                <a:pos x="76" y="660"/>
              </a:cxn>
              <a:cxn ang="0">
                <a:pos x="98" y="652"/>
              </a:cxn>
              <a:cxn ang="0">
                <a:pos x="99" y="650"/>
              </a:cxn>
              <a:cxn ang="0">
                <a:pos x="117" y="593"/>
              </a:cxn>
              <a:cxn ang="0">
                <a:pos x="113" y="373"/>
              </a:cxn>
              <a:cxn ang="0">
                <a:pos x="97" y="255"/>
              </a:cxn>
              <a:cxn ang="0">
                <a:pos x="56" y="220"/>
              </a:cxn>
              <a:cxn ang="0">
                <a:pos x="35" y="218"/>
              </a:cxn>
              <a:cxn ang="0">
                <a:pos x="16" y="208"/>
              </a:cxn>
              <a:cxn ang="0">
                <a:pos x="2" y="193"/>
              </a:cxn>
            </a:cxnLst>
            <a:rect l="0" t="0" r="r" b="b"/>
            <a:pathLst>
              <a:path w="260" h="699">
                <a:moveTo>
                  <a:pt x="2" y="193"/>
                </a:moveTo>
                <a:cubicBezTo>
                  <a:pt x="5" y="193"/>
                  <a:pt x="14" y="199"/>
                  <a:pt x="14" y="199"/>
                </a:cubicBezTo>
                <a:cubicBezTo>
                  <a:pt x="14" y="199"/>
                  <a:pt x="12" y="192"/>
                  <a:pt x="12" y="189"/>
                </a:cubicBezTo>
                <a:cubicBezTo>
                  <a:pt x="12" y="189"/>
                  <a:pt x="12" y="189"/>
                  <a:pt x="13" y="189"/>
                </a:cubicBezTo>
                <a:cubicBezTo>
                  <a:pt x="14" y="189"/>
                  <a:pt x="15" y="189"/>
                  <a:pt x="16" y="190"/>
                </a:cubicBezTo>
                <a:cubicBezTo>
                  <a:pt x="17" y="191"/>
                  <a:pt x="17" y="190"/>
                  <a:pt x="18" y="191"/>
                </a:cubicBezTo>
                <a:cubicBezTo>
                  <a:pt x="19" y="191"/>
                  <a:pt x="19" y="192"/>
                  <a:pt x="20" y="192"/>
                </a:cubicBezTo>
                <a:cubicBezTo>
                  <a:pt x="21" y="193"/>
                  <a:pt x="21" y="195"/>
                  <a:pt x="22" y="196"/>
                </a:cubicBezTo>
                <a:cubicBezTo>
                  <a:pt x="22" y="196"/>
                  <a:pt x="24" y="197"/>
                  <a:pt x="24" y="198"/>
                </a:cubicBezTo>
                <a:cubicBezTo>
                  <a:pt x="25" y="199"/>
                  <a:pt x="26" y="201"/>
                  <a:pt x="26" y="201"/>
                </a:cubicBezTo>
                <a:cubicBezTo>
                  <a:pt x="26" y="201"/>
                  <a:pt x="35" y="201"/>
                  <a:pt x="37" y="198"/>
                </a:cubicBezTo>
                <a:cubicBezTo>
                  <a:pt x="39" y="196"/>
                  <a:pt x="39" y="192"/>
                  <a:pt x="33" y="187"/>
                </a:cubicBezTo>
                <a:cubicBezTo>
                  <a:pt x="27" y="180"/>
                  <a:pt x="27" y="174"/>
                  <a:pt x="30" y="175"/>
                </a:cubicBezTo>
                <a:cubicBezTo>
                  <a:pt x="32" y="177"/>
                  <a:pt x="35" y="181"/>
                  <a:pt x="51" y="191"/>
                </a:cubicBezTo>
                <a:cubicBezTo>
                  <a:pt x="53" y="193"/>
                  <a:pt x="62" y="200"/>
                  <a:pt x="62" y="200"/>
                </a:cubicBezTo>
                <a:cubicBezTo>
                  <a:pt x="64" y="197"/>
                  <a:pt x="64" y="197"/>
                  <a:pt x="64" y="197"/>
                </a:cubicBezTo>
                <a:cubicBezTo>
                  <a:pt x="64" y="197"/>
                  <a:pt x="103" y="210"/>
                  <a:pt x="102" y="204"/>
                </a:cubicBezTo>
                <a:cubicBezTo>
                  <a:pt x="102" y="201"/>
                  <a:pt x="107" y="163"/>
                  <a:pt x="108" y="161"/>
                </a:cubicBezTo>
                <a:cubicBezTo>
                  <a:pt x="109" y="154"/>
                  <a:pt x="108" y="144"/>
                  <a:pt x="110" y="139"/>
                </a:cubicBezTo>
                <a:cubicBezTo>
                  <a:pt x="112" y="136"/>
                  <a:pt x="114" y="118"/>
                  <a:pt x="115" y="114"/>
                </a:cubicBezTo>
                <a:cubicBezTo>
                  <a:pt x="115" y="113"/>
                  <a:pt x="115" y="114"/>
                  <a:pt x="115" y="114"/>
                </a:cubicBezTo>
                <a:cubicBezTo>
                  <a:pt x="115" y="114"/>
                  <a:pt x="115" y="107"/>
                  <a:pt x="113" y="107"/>
                </a:cubicBezTo>
                <a:cubicBezTo>
                  <a:pt x="111" y="107"/>
                  <a:pt x="102" y="115"/>
                  <a:pt x="98" y="110"/>
                </a:cubicBezTo>
                <a:cubicBezTo>
                  <a:pt x="97" y="108"/>
                  <a:pt x="96" y="105"/>
                  <a:pt x="94" y="102"/>
                </a:cubicBezTo>
                <a:cubicBezTo>
                  <a:pt x="94" y="101"/>
                  <a:pt x="91" y="104"/>
                  <a:pt x="90" y="99"/>
                </a:cubicBezTo>
                <a:cubicBezTo>
                  <a:pt x="90" y="98"/>
                  <a:pt x="91" y="95"/>
                  <a:pt x="91" y="95"/>
                </a:cubicBezTo>
                <a:cubicBezTo>
                  <a:pt x="91" y="95"/>
                  <a:pt x="87" y="97"/>
                  <a:pt x="86" y="95"/>
                </a:cubicBezTo>
                <a:cubicBezTo>
                  <a:pt x="85" y="95"/>
                  <a:pt x="86" y="92"/>
                  <a:pt x="84" y="90"/>
                </a:cubicBezTo>
                <a:cubicBezTo>
                  <a:pt x="82" y="90"/>
                  <a:pt x="79" y="91"/>
                  <a:pt x="79" y="90"/>
                </a:cubicBezTo>
                <a:cubicBezTo>
                  <a:pt x="77" y="89"/>
                  <a:pt x="78" y="89"/>
                  <a:pt x="78" y="87"/>
                </a:cubicBezTo>
                <a:cubicBezTo>
                  <a:pt x="77" y="82"/>
                  <a:pt x="78" y="73"/>
                  <a:pt x="77" y="73"/>
                </a:cubicBezTo>
                <a:cubicBezTo>
                  <a:pt x="76" y="71"/>
                  <a:pt x="75" y="71"/>
                  <a:pt x="72" y="69"/>
                </a:cubicBezTo>
                <a:cubicBezTo>
                  <a:pt x="70" y="68"/>
                  <a:pt x="66" y="56"/>
                  <a:pt x="66" y="52"/>
                </a:cubicBezTo>
                <a:cubicBezTo>
                  <a:pt x="65" y="48"/>
                  <a:pt x="59" y="57"/>
                  <a:pt x="58" y="47"/>
                </a:cubicBezTo>
                <a:cubicBezTo>
                  <a:pt x="58" y="37"/>
                  <a:pt x="71" y="8"/>
                  <a:pt x="95" y="3"/>
                </a:cubicBezTo>
                <a:cubicBezTo>
                  <a:pt x="110" y="0"/>
                  <a:pt x="125" y="2"/>
                  <a:pt x="134" y="13"/>
                </a:cubicBezTo>
                <a:cubicBezTo>
                  <a:pt x="144" y="19"/>
                  <a:pt x="146" y="27"/>
                  <a:pt x="149" y="40"/>
                </a:cubicBezTo>
                <a:cubicBezTo>
                  <a:pt x="155" y="64"/>
                  <a:pt x="146" y="68"/>
                  <a:pt x="152" y="85"/>
                </a:cubicBezTo>
                <a:cubicBezTo>
                  <a:pt x="152" y="85"/>
                  <a:pt x="152" y="86"/>
                  <a:pt x="153" y="86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54" y="87"/>
                  <a:pt x="154" y="87"/>
                  <a:pt x="155" y="88"/>
                </a:cubicBezTo>
                <a:cubicBezTo>
                  <a:pt x="155" y="88"/>
                  <a:pt x="155" y="88"/>
                  <a:pt x="155" y="88"/>
                </a:cubicBezTo>
                <a:cubicBezTo>
                  <a:pt x="158" y="91"/>
                  <a:pt x="164" y="98"/>
                  <a:pt x="164" y="98"/>
                </a:cubicBezTo>
                <a:cubicBezTo>
                  <a:pt x="166" y="99"/>
                  <a:pt x="195" y="112"/>
                  <a:pt x="200" y="116"/>
                </a:cubicBezTo>
                <a:cubicBezTo>
                  <a:pt x="204" y="119"/>
                  <a:pt x="257" y="199"/>
                  <a:pt x="259" y="225"/>
                </a:cubicBezTo>
                <a:cubicBezTo>
                  <a:pt x="260" y="250"/>
                  <a:pt x="224" y="277"/>
                  <a:pt x="224" y="277"/>
                </a:cubicBezTo>
                <a:cubicBezTo>
                  <a:pt x="224" y="277"/>
                  <a:pt x="241" y="328"/>
                  <a:pt x="246" y="360"/>
                </a:cubicBezTo>
                <a:cubicBezTo>
                  <a:pt x="241" y="364"/>
                  <a:pt x="216" y="359"/>
                  <a:pt x="203" y="370"/>
                </a:cubicBezTo>
                <a:cubicBezTo>
                  <a:pt x="204" y="379"/>
                  <a:pt x="190" y="429"/>
                  <a:pt x="190" y="487"/>
                </a:cubicBezTo>
                <a:cubicBezTo>
                  <a:pt x="190" y="515"/>
                  <a:pt x="183" y="533"/>
                  <a:pt x="186" y="562"/>
                </a:cubicBezTo>
                <a:cubicBezTo>
                  <a:pt x="189" y="594"/>
                  <a:pt x="182" y="622"/>
                  <a:pt x="181" y="637"/>
                </a:cubicBezTo>
                <a:cubicBezTo>
                  <a:pt x="181" y="645"/>
                  <a:pt x="181" y="653"/>
                  <a:pt x="181" y="661"/>
                </a:cubicBezTo>
                <a:cubicBezTo>
                  <a:pt x="182" y="673"/>
                  <a:pt x="182" y="673"/>
                  <a:pt x="183" y="678"/>
                </a:cubicBezTo>
                <a:cubicBezTo>
                  <a:pt x="183" y="680"/>
                  <a:pt x="179" y="685"/>
                  <a:pt x="178" y="685"/>
                </a:cubicBezTo>
                <a:cubicBezTo>
                  <a:pt x="177" y="688"/>
                  <a:pt x="177" y="693"/>
                  <a:pt x="176" y="695"/>
                </a:cubicBezTo>
                <a:cubicBezTo>
                  <a:pt x="171" y="696"/>
                  <a:pt x="157" y="698"/>
                  <a:pt x="147" y="698"/>
                </a:cubicBezTo>
                <a:cubicBezTo>
                  <a:pt x="146" y="698"/>
                  <a:pt x="146" y="696"/>
                  <a:pt x="141" y="696"/>
                </a:cubicBezTo>
                <a:cubicBezTo>
                  <a:pt x="125" y="696"/>
                  <a:pt x="124" y="699"/>
                  <a:pt x="104" y="699"/>
                </a:cubicBezTo>
                <a:cubicBezTo>
                  <a:pt x="91" y="698"/>
                  <a:pt x="81" y="694"/>
                  <a:pt x="77" y="689"/>
                </a:cubicBezTo>
                <a:cubicBezTo>
                  <a:pt x="74" y="684"/>
                  <a:pt x="72" y="675"/>
                  <a:pt x="80" y="675"/>
                </a:cubicBezTo>
                <a:cubicBezTo>
                  <a:pt x="73" y="674"/>
                  <a:pt x="72" y="667"/>
                  <a:pt x="72" y="664"/>
                </a:cubicBezTo>
                <a:cubicBezTo>
                  <a:pt x="72" y="662"/>
                  <a:pt x="74" y="661"/>
                  <a:pt x="76" y="660"/>
                </a:cubicBezTo>
                <a:cubicBezTo>
                  <a:pt x="79" y="658"/>
                  <a:pt x="84" y="657"/>
                  <a:pt x="90" y="656"/>
                </a:cubicBezTo>
                <a:cubicBezTo>
                  <a:pt x="93" y="656"/>
                  <a:pt x="95" y="655"/>
                  <a:pt x="98" y="652"/>
                </a:cubicBezTo>
                <a:cubicBezTo>
                  <a:pt x="99" y="652"/>
                  <a:pt x="100" y="651"/>
                  <a:pt x="100" y="651"/>
                </a:cubicBezTo>
                <a:cubicBezTo>
                  <a:pt x="100" y="651"/>
                  <a:pt x="99" y="650"/>
                  <a:pt x="99" y="650"/>
                </a:cubicBezTo>
                <a:cubicBezTo>
                  <a:pt x="104" y="644"/>
                  <a:pt x="105" y="634"/>
                  <a:pt x="108" y="628"/>
                </a:cubicBezTo>
                <a:cubicBezTo>
                  <a:pt x="113" y="617"/>
                  <a:pt x="114" y="606"/>
                  <a:pt x="117" y="593"/>
                </a:cubicBezTo>
                <a:cubicBezTo>
                  <a:pt x="114" y="556"/>
                  <a:pt x="110" y="496"/>
                  <a:pt x="109" y="473"/>
                </a:cubicBezTo>
                <a:cubicBezTo>
                  <a:pt x="108" y="438"/>
                  <a:pt x="113" y="373"/>
                  <a:pt x="113" y="373"/>
                </a:cubicBezTo>
                <a:cubicBezTo>
                  <a:pt x="99" y="374"/>
                  <a:pt x="99" y="374"/>
                  <a:pt x="99" y="374"/>
                </a:cubicBezTo>
                <a:cubicBezTo>
                  <a:pt x="97" y="255"/>
                  <a:pt x="97" y="255"/>
                  <a:pt x="97" y="255"/>
                </a:cubicBezTo>
                <a:cubicBezTo>
                  <a:pt x="59" y="241"/>
                  <a:pt x="59" y="241"/>
                  <a:pt x="59" y="241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40" y="218"/>
                  <a:pt x="40" y="218"/>
                  <a:pt x="40" y="218"/>
                </a:cubicBezTo>
                <a:cubicBezTo>
                  <a:pt x="40" y="218"/>
                  <a:pt x="37" y="218"/>
                  <a:pt x="35" y="218"/>
                </a:cubicBezTo>
                <a:cubicBezTo>
                  <a:pt x="33" y="217"/>
                  <a:pt x="33" y="217"/>
                  <a:pt x="30" y="215"/>
                </a:cubicBezTo>
                <a:cubicBezTo>
                  <a:pt x="25" y="213"/>
                  <a:pt x="20" y="210"/>
                  <a:pt x="16" y="208"/>
                </a:cubicBezTo>
                <a:cubicBezTo>
                  <a:pt x="13" y="204"/>
                  <a:pt x="1" y="198"/>
                  <a:pt x="0" y="194"/>
                </a:cubicBezTo>
                <a:cubicBezTo>
                  <a:pt x="0" y="194"/>
                  <a:pt x="1" y="193"/>
                  <a:pt x="2" y="193"/>
                </a:cubicBezTo>
                <a:close/>
              </a:path>
            </a:pathLst>
          </a:custGeom>
          <a:gradFill rotWithShape="1">
            <a:gsLst>
              <a:gs pos="0">
                <a:srgbClr val="E64135"/>
              </a:gs>
              <a:gs pos="100000">
                <a:srgbClr val="F1988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0" name="Picture 197" descr="EURES JOB DAYS 2008 POSTER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5653088"/>
            <a:ext cx="10048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6315075"/>
            <a:ext cx="1671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93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2414588" y="3573463"/>
            <a:ext cx="6550025" cy="1298575"/>
          </a:xfrm>
        </p:spPr>
        <p:txBody>
          <a:bodyPr tIns="45720" bIns="45720"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Master subtitle style</a:t>
            </a:r>
          </a:p>
        </p:txBody>
      </p:sp>
      <p:sp>
        <p:nvSpPr>
          <p:cNvPr id="21694" name="Rectangle 190"/>
          <p:cNvSpPr>
            <a:spLocks noGrp="1" noChangeArrowheads="1"/>
          </p:cNvSpPr>
          <p:nvPr>
            <p:ph type="ctrTitle"/>
          </p:nvPr>
        </p:nvSpPr>
        <p:spPr>
          <a:xfrm>
            <a:off x="2411413" y="2133600"/>
            <a:ext cx="6588125" cy="1401763"/>
          </a:xfrm>
        </p:spPr>
        <p:txBody>
          <a:bodyPr wrap="none"/>
          <a:lstStyle>
            <a:lvl1pPr>
              <a:defRPr sz="48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E200-BCF1-4130-A671-A7F892A75AA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CE98-C572-4F6A-8F6A-2B36B378C1C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259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7487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38CC-3BA2-42D4-BAC2-0F8DED6A426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8646-2016-4EF2-A542-EA7D7AFD213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1665-EC20-48C4-BB70-FE71A1892F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6725" y="1628775"/>
            <a:ext cx="40259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28775"/>
            <a:ext cx="4027488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1D0E-16B8-40C5-954A-EC9333F9811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082B-B60E-4707-B484-F7B83BB9D9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2C10-AAD2-4FBE-A639-8E3E5E114E1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E1BC-22B7-494D-83F6-5E851235894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F897-F369-4195-9ED7-F88837EBC4E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1050" cy="60467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02337" cy="60467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6346-2A81-48E7-9A3A-8B20BC5996B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0" descr="Fond-4"/>
          <p:cNvPicPr>
            <a:picLocks noChangeAspect="1" noChangeArrowheads="1"/>
          </p:cNvPicPr>
          <p:nvPr userDrawn="1"/>
        </p:nvPicPr>
        <p:blipFill>
          <a:blip r:embed="rId3" cstate="print"/>
          <a:srcRect r="73630"/>
          <a:stretch>
            <a:fillRect/>
          </a:stretch>
        </p:blipFill>
        <p:spPr bwMode="auto">
          <a:xfrm>
            <a:off x="0" y="0"/>
            <a:ext cx="2411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1"/>
          <p:cNvGrpSpPr>
            <a:grpSpLocks/>
          </p:cNvGrpSpPr>
          <p:nvPr userDrawn="1"/>
        </p:nvGrpSpPr>
        <p:grpSpPr bwMode="auto">
          <a:xfrm>
            <a:off x="539750" y="260350"/>
            <a:ext cx="1295400" cy="1295400"/>
            <a:chOff x="1793" y="1074"/>
            <a:chExt cx="2173" cy="2172"/>
          </a:xfrm>
        </p:grpSpPr>
        <p:sp>
          <p:nvSpPr>
            <p:cNvPr id="6" name="Freeform 162"/>
            <p:cNvSpPr>
              <a:spLocks/>
            </p:cNvSpPr>
            <p:nvPr userDrawn="1"/>
          </p:nvSpPr>
          <p:spPr bwMode="gray">
            <a:xfrm>
              <a:off x="3545" y="1537"/>
              <a:ext cx="298" cy="282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7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2"/>
                </a:cxn>
                <a:cxn ang="0">
                  <a:pos x="149" y="215"/>
                </a:cxn>
                <a:cxn ang="0">
                  <a:pos x="241" y="282"/>
                </a:cxn>
                <a:cxn ang="0">
                  <a:pos x="205" y="175"/>
                </a:cxn>
              </a:cxnLst>
              <a:rect l="0" t="0" r="r" b="b"/>
              <a:pathLst>
                <a:path w="297" h="282">
                  <a:moveTo>
                    <a:pt x="205" y="175"/>
                  </a:moveTo>
                  <a:lnTo>
                    <a:pt x="297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2"/>
                  </a:lnTo>
                  <a:lnTo>
                    <a:pt x="149" y="215"/>
                  </a:lnTo>
                  <a:lnTo>
                    <a:pt x="241" y="282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163"/>
            <p:cNvSpPr>
              <a:spLocks/>
            </p:cNvSpPr>
            <p:nvPr userDrawn="1"/>
          </p:nvSpPr>
          <p:spPr bwMode="gray">
            <a:xfrm>
              <a:off x="3191" y="1196"/>
              <a:ext cx="296" cy="282"/>
            </a:xfrm>
            <a:custGeom>
              <a:avLst/>
              <a:gdLst/>
              <a:ahLst/>
              <a:cxnLst>
                <a:cxn ang="0">
                  <a:pos x="204" y="173"/>
                </a:cxn>
                <a:cxn ang="0">
                  <a:pos x="296" y="107"/>
                </a:cxn>
                <a:cxn ang="0">
                  <a:pos x="182" y="107"/>
                </a:cxn>
                <a:cxn ang="0">
                  <a:pos x="147" y="0"/>
                </a:cxn>
                <a:cxn ang="0">
                  <a:pos x="114" y="107"/>
                </a:cxn>
                <a:cxn ang="0">
                  <a:pos x="0" y="107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4" y="173"/>
                </a:cxn>
              </a:cxnLst>
              <a:rect l="0" t="0" r="r" b="b"/>
              <a:pathLst>
                <a:path w="296" h="281">
                  <a:moveTo>
                    <a:pt x="204" y="173"/>
                  </a:moveTo>
                  <a:lnTo>
                    <a:pt x="296" y="107"/>
                  </a:lnTo>
                  <a:lnTo>
                    <a:pt x="182" y="107"/>
                  </a:lnTo>
                  <a:lnTo>
                    <a:pt x="147" y="0"/>
                  </a:lnTo>
                  <a:lnTo>
                    <a:pt x="114" y="107"/>
                  </a:lnTo>
                  <a:lnTo>
                    <a:pt x="0" y="107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4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164"/>
            <p:cNvSpPr>
              <a:spLocks/>
            </p:cNvSpPr>
            <p:nvPr userDrawn="1"/>
          </p:nvSpPr>
          <p:spPr bwMode="gray">
            <a:xfrm>
              <a:off x="2733" y="1074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1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5"/>
                </a:cxn>
              </a:cxnLst>
              <a:rect l="0" t="0" r="r" b="b"/>
              <a:pathLst>
                <a:path w="295" h="282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1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165"/>
            <p:cNvSpPr>
              <a:spLocks/>
            </p:cNvSpPr>
            <p:nvPr userDrawn="1"/>
          </p:nvSpPr>
          <p:spPr bwMode="gray">
            <a:xfrm>
              <a:off x="2248" y="1196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9" y="0"/>
                </a:cxn>
                <a:cxn ang="0">
                  <a:pos x="113" y="107"/>
                </a:cxn>
                <a:cxn ang="0">
                  <a:pos x="0" y="107"/>
                </a:cxn>
                <a:cxn ang="0">
                  <a:pos x="92" y="173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3" y="173"/>
                </a:cxn>
              </a:cxnLst>
              <a:rect l="0" t="0" r="r" b="b"/>
              <a:pathLst>
                <a:path w="295" h="281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9" y="0"/>
                  </a:lnTo>
                  <a:lnTo>
                    <a:pt x="113" y="107"/>
                  </a:lnTo>
                  <a:lnTo>
                    <a:pt x="0" y="107"/>
                  </a:lnTo>
                  <a:lnTo>
                    <a:pt x="92" y="173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166"/>
            <p:cNvSpPr>
              <a:spLocks/>
            </p:cNvSpPr>
            <p:nvPr userDrawn="1"/>
          </p:nvSpPr>
          <p:spPr bwMode="gray">
            <a:xfrm>
              <a:off x="1905" y="1553"/>
              <a:ext cx="293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6" y="215"/>
                </a:cxn>
                <a:cxn ang="0">
                  <a:pos x="238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6" y="215"/>
                  </a:lnTo>
                  <a:lnTo>
                    <a:pt x="238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167"/>
            <p:cNvSpPr>
              <a:spLocks/>
            </p:cNvSpPr>
            <p:nvPr userDrawn="1"/>
          </p:nvSpPr>
          <p:spPr bwMode="gray">
            <a:xfrm>
              <a:off x="1793" y="2024"/>
              <a:ext cx="296" cy="279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5" y="106"/>
                </a:cxn>
                <a:cxn ang="0">
                  <a:pos x="184" y="106"/>
                </a:cxn>
                <a:cxn ang="0">
                  <a:pos x="149" y="0"/>
                </a:cxn>
                <a:cxn ang="0">
                  <a:pos x="113" y="106"/>
                </a:cxn>
                <a:cxn ang="0">
                  <a:pos x="0" y="106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5" y="175"/>
                </a:cxn>
              </a:cxnLst>
              <a:rect l="0" t="0" r="r" b="b"/>
              <a:pathLst>
                <a:path w="295" h="281">
                  <a:moveTo>
                    <a:pt x="205" y="175"/>
                  </a:moveTo>
                  <a:lnTo>
                    <a:pt x="295" y="106"/>
                  </a:lnTo>
                  <a:lnTo>
                    <a:pt x="184" y="106"/>
                  </a:lnTo>
                  <a:lnTo>
                    <a:pt x="149" y="0"/>
                  </a:lnTo>
                  <a:lnTo>
                    <a:pt x="113" y="106"/>
                  </a:lnTo>
                  <a:lnTo>
                    <a:pt x="0" y="106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68"/>
            <p:cNvSpPr>
              <a:spLocks/>
            </p:cNvSpPr>
            <p:nvPr userDrawn="1"/>
          </p:nvSpPr>
          <p:spPr bwMode="gray">
            <a:xfrm>
              <a:off x="1905" y="2498"/>
              <a:ext cx="296" cy="282"/>
            </a:xfrm>
            <a:custGeom>
              <a:avLst/>
              <a:gdLst/>
              <a:ahLst/>
              <a:cxnLst>
                <a:cxn ang="0">
                  <a:pos x="206" y="175"/>
                </a:cxn>
                <a:cxn ang="0">
                  <a:pos x="295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5"/>
                </a:cxn>
              </a:cxnLst>
              <a:rect l="0" t="0" r="r" b="b"/>
              <a:pathLst>
                <a:path w="295" h="281">
                  <a:moveTo>
                    <a:pt x="206" y="175"/>
                  </a:moveTo>
                  <a:lnTo>
                    <a:pt x="295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69"/>
            <p:cNvSpPr>
              <a:spLocks/>
            </p:cNvSpPr>
            <p:nvPr userDrawn="1"/>
          </p:nvSpPr>
          <p:spPr bwMode="gray">
            <a:xfrm>
              <a:off x="2248" y="2836"/>
              <a:ext cx="296" cy="285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3"/>
                </a:cxn>
                <a:cxn ang="0">
                  <a:pos x="149" y="215"/>
                </a:cxn>
                <a:cxn ang="0">
                  <a:pos x="238" y="283"/>
                </a:cxn>
                <a:cxn ang="0">
                  <a:pos x="203" y="175"/>
                </a:cxn>
              </a:cxnLst>
              <a:rect l="0" t="0" r="r" b="b"/>
              <a:pathLst>
                <a:path w="295" h="283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3"/>
                  </a:lnTo>
                  <a:lnTo>
                    <a:pt x="149" y="215"/>
                  </a:lnTo>
                  <a:lnTo>
                    <a:pt x="238" y="283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70"/>
            <p:cNvSpPr>
              <a:spLocks/>
            </p:cNvSpPr>
            <p:nvPr userDrawn="1"/>
          </p:nvSpPr>
          <p:spPr bwMode="gray">
            <a:xfrm>
              <a:off x="2733" y="2964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6" y="0"/>
                </a:cxn>
                <a:cxn ang="0">
                  <a:pos x="111" y="107"/>
                </a:cxn>
                <a:cxn ang="0">
                  <a:pos x="0" y="107"/>
                </a:cxn>
                <a:cxn ang="0">
                  <a:pos x="90" y="173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3"/>
                </a:cxn>
              </a:cxnLst>
              <a:rect l="0" t="0" r="r" b="b"/>
              <a:pathLst>
                <a:path w="295" h="282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6" y="0"/>
                  </a:lnTo>
                  <a:lnTo>
                    <a:pt x="111" y="107"/>
                  </a:lnTo>
                  <a:lnTo>
                    <a:pt x="0" y="107"/>
                  </a:lnTo>
                  <a:lnTo>
                    <a:pt x="90" y="173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71"/>
            <p:cNvSpPr>
              <a:spLocks/>
            </p:cNvSpPr>
            <p:nvPr userDrawn="1"/>
          </p:nvSpPr>
          <p:spPr bwMode="gray">
            <a:xfrm>
              <a:off x="3202" y="2836"/>
              <a:ext cx="296" cy="282"/>
            </a:xfrm>
            <a:custGeom>
              <a:avLst/>
              <a:gdLst/>
              <a:ahLst/>
              <a:cxnLst>
                <a:cxn ang="0">
                  <a:pos x="203" y="172"/>
                </a:cxn>
                <a:cxn ang="0">
                  <a:pos x="295" y="106"/>
                </a:cxn>
                <a:cxn ang="0">
                  <a:pos x="182" y="106"/>
                </a:cxn>
                <a:cxn ang="0">
                  <a:pos x="147" y="0"/>
                </a:cxn>
                <a:cxn ang="0">
                  <a:pos x="111" y="106"/>
                </a:cxn>
                <a:cxn ang="0">
                  <a:pos x="0" y="106"/>
                </a:cxn>
                <a:cxn ang="0">
                  <a:pos x="90" y="172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3" y="172"/>
                </a:cxn>
              </a:cxnLst>
              <a:rect l="0" t="0" r="r" b="b"/>
              <a:pathLst>
                <a:path w="295" h="281">
                  <a:moveTo>
                    <a:pt x="203" y="172"/>
                  </a:moveTo>
                  <a:lnTo>
                    <a:pt x="295" y="106"/>
                  </a:lnTo>
                  <a:lnTo>
                    <a:pt x="182" y="106"/>
                  </a:lnTo>
                  <a:lnTo>
                    <a:pt x="147" y="0"/>
                  </a:lnTo>
                  <a:lnTo>
                    <a:pt x="111" y="106"/>
                  </a:lnTo>
                  <a:lnTo>
                    <a:pt x="0" y="106"/>
                  </a:lnTo>
                  <a:lnTo>
                    <a:pt x="90" y="172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3" y="172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72"/>
            <p:cNvSpPr>
              <a:spLocks/>
            </p:cNvSpPr>
            <p:nvPr userDrawn="1"/>
          </p:nvSpPr>
          <p:spPr bwMode="gray">
            <a:xfrm>
              <a:off x="3543" y="2498"/>
              <a:ext cx="298" cy="279"/>
            </a:xfrm>
            <a:custGeom>
              <a:avLst/>
              <a:gdLst/>
              <a:ahLst/>
              <a:cxnLst>
                <a:cxn ang="0">
                  <a:pos x="206" y="174"/>
                </a:cxn>
                <a:cxn ang="0">
                  <a:pos x="298" y="108"/>
                </a:cxn>
                <a:cxn ang="0">
                  <a:pos x="185" y="108"/>
                </a:cxn>
                <a:cxn ang="0">
                  <a:pos x="149" y="0"/>
                </a:cxn>
                <a:cxn ang="0">
                  <a:pos x="114" y="108"/>
                </a:cxn>
                <a:cxn ang="0">
                  <a:pos x="0" y="108"/>
                </a:cxn>
                <a:cxn ang="0">
                  <a:pos x="93" y="174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4"/>
                </a:cxn>
              </a:cxnLst>
              <a:rect l="0" t="0" r="r" b="b"/>
              <a:pathLst>
                <a:path w="298" h="281">
                  <a:moveTo>
                    <a:pt x="206" y="174"/>
                  </a:moveTo>
                  <a:lnTo>
                    <a:pt x="298" y="108"/>
                  </a:lnTo>
                  <a:lnTo>
                    <a:pt x="185" y="108"/>
                  </a:lnTo>
                  <a:lnTo>
                    <a:pt x="149" y="0"/>
                  </a:lnTo>
                  <a:lnTo>
                    <a:pt x="114" y="108"/>
                  </a:lnTo>
                  <a:lnTo>
                    <a:pt x="0" y="108"/>
                  </a:lnTo>
                  <a:lnTo>
                    <a:pt x="93" y="174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4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73"/>
            <p:cNvSpPr>
              <a:spLocks/>
            </p:cNvSpPr>
            <p:nvPr userDrawn="1"/>
          </p:nvSpPr>
          <p:spPr bwMode="gray">
            <a:xfrm>
              <a:off x="3670" y="2016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7" y="281"/>
                </a:cxn>
                <a:cxn ang="0">
                  <a:pos x="146" y="215"/>
                </a:cxn>
                <a:cxn ang="0">
                  <a:pos x="239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7" y="281"/>
                  </a:lnTo>
                  <a:lnTo>
                    <a:pt x="146" y="215"/>
                  </a:lnTo>
                  <a:lnTo>
                    <a:pt x="239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8" name="Line 179"/>
          <p:cNvSpPr>
            <a:spLocks noChangeShapeType="1"/>
          </p:cNvSpPr>
          <p:nvPr userDrawn="1"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28575">
            <a:solidFill>
              <a:srgbClr val="F294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80"/>
          <p:cNvSpPr>
            <a:spLocks/>
          </p:cNvSpPr>
          <p:nvPr userDrawn="1"/>
        </p:nvSpPr>
        <p:spPr bwMode="gray">
          <a:xfrm>
            <a:off x="179388" y="3573463"/>
            <a:ext cx="1970087" cy="3151187"/>
          </a:xfrm>
          <a:custGeom>
            <a:avLst/>
            <a:gdLst/>
            <a:ahLst/>
            <a:cxnLst>
              <a:cxn ang="0">
                <a:pos x="258" y="92"/>
              </a:cxn>
              <a:cxn ang="0">
                <a:pos x="256" y="112"/>
              </a:cxn>
              <a:cxn ang="0">
                <a:pos x="260" y="125"/>
              </a:cxn>
              <a:cxn ang="0">
                <a:pos x="273" y="144"/>
              </a:cxn>
              <a:cxn ang="0">
                <a:pos x="247" y="178"/>
              </a:cxn>
              <a:cxn ang="0">
                <a:pos x="238" y="240"/>
              </a:cxn>
              <a:cxn ang="0">
                <a:pos x="201" y="245"/>
              </a:cxn>
              <a:cxn ang="0">
                <a:pos x="168" y="243"/>
              </a:cxn>
              <a:cxn ang="0">
                <a:pos x="161" y="242"/>
              </a:cxn>
              <a:cxn ang="0">
                <a:pos x="121" y="231"/>
              </a:cxn>
              <a:cxn ang="0">
                <a:pos x="95" y="95"/>
              </a:cxn>
              <a:cxn ang="0">
                <a:pos x="101" y="79"/>
              </a:cxn>
              <a:cxn ang="0">
                <a:pos x="103" y="55"/>
              </a:cxn>
              <a:cxn ang="0">
                <a:pos x="61" y="5"/>
              </a:cxn>
              <a:cxn ang="0">
                <a:pos x="43" y="85"/>
              </a:cxn>
              <a:cxn ang="0">
                <a:pos x="33" y="100"/>
              </a:cxn>
              <a:cxn ang="0">
                <a:pos x="11" y="187"/>
              </a:cxn>
              <a:cxn ang="0">
                <a:pos x="37" y="338"/>
              </a:cxn>
              <a:cxn ang="0">
                <a:pos x="40" y="501"/>
              </a:cxn>
              <a:cxn ang="0">
                <a:pos x="83" y="587"/>
              </a:cxn>
              <a:cxn ang="0">
                <a:pos x="85" y="526"/>
              </a:cxn>
              <a:cxn ang="0">
                <a:pos x="109" y="540"/>
              </a:cxn>
              <a:cxn ang="0">
                <a:pos x="160" y="535"/>
              </a:cxn>
              <a:cxn ang="0">
                <a:pos x="132" y="517"/>
              </a:cxn>
              <a:cxn ang="0">
                <a:pos x="131" y="386"/>
              </a:cxn>
              <a:cxn ang="0">
                <a:pos x="129" y="273"/>
              </a:cxn>
              <a:cxn ang="0">
                <a:pos x="159" y="272"/>
              </a:cxn>
              <a:cxn ang="0">
                <a:pos x="169" y="267"/>
              </a:cxn>
              <a:cxn ang="0">
                <a:pos x="176" y="271"/>
              </a:cxn>
              <a:cxn ang="0">
                <a:pos x="191" y="270"/>
              </a:cxn>
              <a:cxn ang="0">
                <a:pos x="200" y="268"/>
              </a:cxn>
              <a:cxn ang="0">
                <a:pos x="249" y="269"/>
              </a:cxn>
              <a:cxn ang="0">
                <a:pos x="228" y="402"/>
              </a:cxn>
              <a:cxn ang="0">
                <a:pos x="245" y="535"/>
              </a:cxn>
              <a:cxn ang="0">
                <a:pos x="256" y="552"/>
              </a:cxn>
              <a:cxn ang="0">
                <a:pos x="267" y="563"/>
              </a:cxn>
              <a:cxn ang="0">
                <a:pos x="268" y="497"/>
              </a:cxn>
              <a:cxn ang="0">
                <a:pos x="270" y="447"/>
              </a:cxn>
              <a:cxn ang="0">
                <a:pos x="287" y="538"/>
              </a:cxn>
              <a:cxn ang="0">
                <a:pos x="303" y="576"/>
              </a:cxn>
              <a:cxn ang="0">
                <a:pos x="309" y="451"/>
              </a:cxn>
              <a:cxn ang="0">
                <a:pos x="350" y="378"/>
              </a:cxn>
              <a:cxn ang="0">
                <a:pos x="343" y="358"/>
              </a:cxn>
              <a:cxn ang="0">
                <a:pos x="351" y="199"/>
              </a:cxn>
              <a:cxn ang="0">
                <a:pos x="329" y="158"/>
              </a:cxn>
              <a:cxn ang="0">
                <a:pos x="336" y="153"/>
              </a:cxn>
              <a:cxn ang="0">
                <a:pos x="338" y="148"/>
              </a:cxn>
              <a:cxn ang="0">
                <a:pos x="303" y="61"/>
              </a:cxn>
            </a:cxnLst>
            <a:rect l="0" t="0" r="r" b="b"/>
            <a:pathLst>
              <a:path w="373" h="597">
                <a:moveTo>
                  <a:pt x="273" y="68"/>
                </a:moveTo>
                <a:cubicBezTo>
                  <a:pt x="261" y="68"/>
                  <a:pt x="253" y="83"/>
                  <a:pt x="257" y="92"/>
                </a:cubicBezTo>
                <a:cubicBezTo>
                  <a:pt x="257" y="92"/>
                  <a:pt x="258" y="93"/>
                  <a:pt x="258" y="94"/>
                </a:cubicBezTo>
                <a:cubicBezTo>
                  <a:pt x="258" y="93"/>
                  <a:pt x="258" y="92"/>
                  <a:pt x="258" y="92"/>
                </a:cubicBezTo>
                <a:cubicBezTo>
                  <a:pt x="258" y="93"/>
                  <a:pt x="259" y="94"/>
                  <a:pt x="259" y="94"/>
                </a:cubicBezTo>
                <a:cubicBezTo>
                  <a:pt x="259" y="94"/>
                  <a:pt x="259" y="94"/>
                  <a:pt x="259" y="93"/>
                </a:cubicBezTo>
                <a:cubicBezTo>
                  <a:pt x="261" y="96"/>
                  <a:pt x="261" y="101"/>
                  <a:pt x="259" y="104"/>
                </a:cubicBezTo>
                <a:cubicBezTo>
                  <a:pt x="258" y="108"/>
                  <a:pt x="255" y="111"/>
                  <a:pt x="256" y="112"/>
                </a:cubicBezTo>
                <a:cubicBezTo>
                  <a:pt x="256" y="114"/>
                  <a:pt x="259" y="114"/>
                  <a:pt x="260" y="115"/>
                </a:cubicBezTo>
                <a:cubicBezTo>
                  <a:pt x="260" y="116"/>
                  <a:pt x="259" y="118"/>
                  <a:pt x="259" y="119"/>
                </a:cubicBezTo>
                <a:cubicBezTo>
                  <a:pt x="259" y="121"/>
                  <a:pt x="260" y="121"/>
                  <a:pt x="260" y="121"/>
                </a:cubicBezTo>
                <a:cubicBezTo>
                  <a:pt x="258" y="121"/>
                  <a:pt x="259" y="125"/>
                  <a:pt x="260" y="125"/>
                </a:cubicBezTo>
                <a:cubicBezTo>
                  <a:pt x="260" y="126"/>
                  <a:pt x="261" y="126"/>
                  <a:pt x="261" y="127"/>
                </a:cubicBezTo>
                <a:cubicBezTo>
                  <a:pt x="261" y="127"/>
                  <a:pt x="259" y="131"/>
                  <a:pt x="261" y="133"/>
                </a:cubicBezTo>
                <a:cubicBezTo>
                  <a:pt x="263" y="134"/>
                  <a:pt x="271" y="135"/>
                  <a:pt x="274" y="134"/>
                </a:cubicBezTo>
                <a:cubicBezTo>
                  <a:pt x="275" y="138"/>
                  <a:pt x="274" y="142"/>
                  <a:pt x="273" y="144"/>
                </a:cubicBezTo>
                <a:cubicBezTo>
                  <a:pt x="272" y="147"/>
                  <a:pt x="272" y="153"/>
                  <a:pt x="267" y="152"/>
                </a:cubicBezTo>
                <a:cubicBezTo>
                  <a:pt x="268" y="154"/>
                  <a:pt x="269" y="154"/>
                  <a:pt x="270" y="154"/>
                </a:cubicBezTo>
                <a:cubicBezTo>
                  <a:pt x="270" y="155"/>
                  <a:pt x="263" y="157"/>
                  <a:pt x="259" y="157"/>
                </a:cubicBezTo>
                <a:cubicBezTo>
                  <a:pt x="254" y="159"/>
                  <a:pt x="249" y="170"/>
                  <a:pt x="247" y="178"/>
                </a:cubicBezTo>
                <a:cubicBezTo>
                  <a:pt x="247" y="182"/>
                  <a:pt x="247" y="191"/>
                  <a:pt x="244" y="202"/>
                </a:cubicBezTo>
                <a:cubicBezTo>
                  <a:pt x="242" y="211"/>
                  <a:pt x="240" y="230"/>
                  <a:pt x="240" y="233"/>
                </a:cubicBezTo>
                <a:cubicBezTo>
                  <a:pt x="240" y="238"/>
                  <a:pt x="238" y="237"/>
                  <a:pt x="238" y="237"/>
                </a:cubicBezTo>
                <a:cubicBezTo>
                  <a:pt x="237" y="237"/>
                  <a:pt x="238" y="240"/>
                  <a:pt x="238" y="240"/>
                </a:cubicBezTo>
                <a:cubicBezTo>
                  <a:pt x="238" y="240"/>
                  <a:pt x="235" y="240"/>
                  <a:pt x="234" y="240"/>
                </a:cubicBezTo>
                <a:cubicBezTo>
                  <a:pt x="233" y="241"/>
                  <a:pt x="233" y="242"/>
                  <a:pt x="233" y="242"/>
                </a:cubicBezTo>
                <a:cubicBezTo>
                  <a:pt x="232" y="243"/>
                  <a:pt x="207" y="245"/>
                  <a:pt x="201" y="244"/>
                </a:cubicBezTo>
                <a:cubicBezTo>
                  <a:pt x="201" y="244"/>
                  <a:pt x="201" y="244"/>
                  <a:pt x="201" y="245"/>
                </a:cubicBezTo>
                <a:cubicBezTo>
                  <a:pt x="199" y="245"/>
                  <a:pt x="199" y="245"/>
                  <a:pt x="196" y="245"/>
                </a:cubicBezTo>
                <a:cubicBezTo>
                  <a:pt x="193" y="244"/>
                  <a:pt x="191" y="241"/>
                  <a:pt x="188" y="240"/>
                </a:cubicBezTo>
                <a:cubicBezTo>
                  <a:pt x="187" y="240"/>
                  <a:pt x="179" y="240"/>
                  <a:pt x="177" y="240"/>
                </a:cubicBezTo>
                <a:cubicBezTo>
                  <a:pt x="175" y="240"/>
                  <a:pt x="171" y="243"/>
                  <a:pt x="168" y="243"/>
                </a:cubicBezTo>
                <a:cubicBezTo>
                  <a:pt x="167" y="243"/>
                  <a:pt x="166" y="243"/>
                  <a:pt x="164" y="243"/>
                </a:cubicBezTo>
                <a:cubicBezTo>
                  <a:pt x="163" y="243"/>
                  <a:pt x="164" y="243"/>
                  <a:pt x="163" y="243"/>
                </a:cubicBezTo>
                <a:cubicBezTo>
                  <a:pt x="163" y="243"/>
                  <a:pt x="162" y="243"/>
                  <a:pt x="161" y="243"/>
                </a:cubicBezTo>
                <a:cubicBezTo>
                  <a:pt x="161" y="243"/>
                  <a:pt x="161" y="242"/>
                  <a:pt x="161" y="242"/>
                </a:cubicBezTo>
                <a:cubicBezTo>
                  <a:pt x="151" y="241"/>
                  <a:pt x="135" y="238"/>
                  <a:pt x="134" y="238"/>
                </a:cubicBezTo>
                <a:cubicBezTo>
                  <a:pt x="132" y="237"/>
                  <a:pt x="130" y="234"/>
                  <a:pt x="128" y="235"/>
                </a:cubicBezTo>
                <a:cubicBezTo>
                  <a:pt x="125" y="235"/>
                  <a:pt x="124" y="232"/>
                  <a:pt x="123" y="232"/>
                </a:cubicBezTo>
                <a:cubicBezTo>
                  <a:pt x="121" y="231"/>
                  <a:pt x="121" y="232"/>
                  <a:pt x="121" y="231"/>
                </a:cubicBezTo>
                <a:cubicBezTo>
                  <a:pt x="121" y="230"/>
                  <a:pt x="120" y="147"/>
                  <a:pt x="98" y="125"/>
                </a:cubicBezTo>
                <a:cubicBezTo>
                  <a:pt x="83" y="111"/>
                  <a:pt x="80" y="110"/>
                  <a:pt x="80" y="106"/>
                </a:cubicBezTo>
                <a:cubicBezTo>
                  <a:pt x="80" y="102"/>
                  <a:pt x="80" y="101"/>
                  <a:pt x="81" y="98"/>
                </a:cubicBezTo>
                <a:cubicBezTo>
                  <a:pt x="81" y="96"/>
                  <a:pt x="91" y="98"/>
                  <a:pt x="95" y="95"/>
                </a:cubicBezTo>
                <a:cubicBezTo>
                  <a:pt x="97" y="93"/>
                  <a:pt x="96" y="89"/>
                  <a:pt x="96" y="87"/>
                </a:cubicBezTo>
                <a:cubicBezTo>
                  <a:pt x="97" y="86"/>
                  <a:pt x="98" y="85"/>
                  <a:pt x="99" y="84"/>
                </a:cubicBezTo>
                <a:cubicBezTo>
                  <a:pt x="99" y="84"/>
                  <a:pt x="100" y="81"/>
                  <a:pt x="97" y="80"/>
                </a:cubicBezTo>
                <a:cubicBezTo>
                  <a:pt x="100" y="81"/>
                  <a:pt x="101" y="79"/>
                  <a:pt x="101" y="79"/>
                </a:cubicBezTo>
                <a:cubicBezTo>
                  <a:pt x="101" y="78"/>
                  <a:pt x="100" y="76"/>
                  <a:pt x="100" y="76"/>
                </a:cubicBezTo>
                <a:cubicBezTo>
                  <a:pt x="100" y="75"/>
                  <a:pt x="100" y="74"/>
                  <a:pt x="101" y="73"/>
                </a:cubicBezTo>
                <a:cubicBezTo>
                  <a:pt x="102" y="72"/>
                  <a:pt x="106" y="73"/>
                  <a:pt x="107" y="71"/>
                </a:cubicBezTo>
                <a:cubicBezTo>
                  <a:pt x="108" y="68"/>
                  <a:pt x="103" y="60"/>
                  <a:pt x="103" y="55"/>
                </a:cubicBezTo>
                <a:cubicBezTo>
                  <a:pt x="103" y="53"/>
                  <a:pt x="107" y="51"/>
                  <a:pt x="108" y="49"/>
                </a:cubicBezTo>
                <a:cubicBezTo>
                  <a:pt x="109" y="43"/>
                  <a:pt x="106" y="33"/>
                  <a:pt x="106" y="31"/>
                </a:cubicBezTo>
                <a:cubicBezTo>
                  <a:pt x="106" y="29"/>
                  <a:pt x="109" y="32"/>
                  <a:pt x="109" y="27"/>
                </a:cubicBezTo>
                <a:cubicBezTo>
                  <a:pt x="109" y="23"/>
                  <a:pt x="90" y="0"/>
                  <a:pt x="61" y="5"/>
                </a:cubicBezTo>
                <a:cubicBezTo>
                  <a:pt x="32" y="11"/>
                  <a:pt x="37" y="47"/>
                  <a:pt x="39" y="53"/>
                </a:cubicBezTo>
                <a:cubicBezTo>
                  <a:pt x="42" y="61"/>
                  <a:pt x="47" y="75"/>
                  <a:pt x="47" y="78"/>
                </a:cubicBezTo>
                <a:cubicBezTo>
                  <a:pt x="47" y="79"/>
                  <a:pt x="45" y="84"/>
                  <a:pt x="44" y="84"/>
                </a:cubicBezTo>
                <a:cubicBezTo>
                  <a:pt x="43" y="84"/>
                  <a:pt x="43" y="85"/>
                  <a:pt x="43" y="85"/>
                </a:cubicBezTo>
                <a:cubicBezTo>
                  <a:pt x="43" y="85"/>
                  <a:pt x="42" y="85"/>
                  <a:pt x="41" y="86"/>
                </a:cubicBezTo>
                <a:cubicBezTo>
                  <a:pt x="41" y="86"/>
                  <a:pt x="38" y="92"/>
                  <a:pt x="37" y="95"/>
                </a:cubicBezTo>
                <a:cubicBezTo>
                  <a:pt x="35" y="97"/>
                  <a:pt x="33" y="100"/>
                  <a:pt x="33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3" y="100"/>
                  <a:pt x="24" y="108"/>
                  <a:pt x="21" y="110"/>
                </a:cubicBezTo>
                <a:cubicBezTo>
                  <a:pt x="11" y="117"/>
                  <a:pt x="6" y="124"/>
                  <a:pt x="4" y="128"/>
                </a:cubicBezTo>
                <a:cubicBezTo>
                  <a:pt x="0" y="136"/>
                  <a:pt x="0" y="150"/>
                  <a:pt x="0" y="154"/>
                </a:cubicBezTo>
                <a:cubicBezTo>
                  <a:pt x="1" y="159"/>
                  <a:pt x="10" y="181"/>
                  <a:pt x="11" y="187"/>
                </a:cubicBezTo>
                <a:cubicBezTo>
                  <a:pt x="14" y="202"/>
                  <a:pt x="20" y="225"/>
                  <a:pt x="22" y="232"/>
                </a:cubicBezTo>
                <a:cubicBezTo>
                  <a:pt x="23" y="238"/>
                  <a:pt x="28" y="310"/>
                  <a:pt x="29" y="313"/>
                </a:cubicBezTo>
                <a:cubicBezTo>
                  <a:pt x="29" y="315"/>
                  <a:pt x="31" y="335"/>
                  <a:pt x="31" y="335"/>
                </a:cubicBezTo>
                <a:cubicBezTo>
                  <a:pt x="37" y="338"/>
                  <a:pt x="37" y="338"/>
                  <a:pt x="37" y="338"/>
                </a:cubicBezTo>
                <a:cubicBezTo>
                  <a:pt x="37" y="338"/>
                  <a:pt x="37" y="344"/>
                  <a:pt x="37" y="354"/>
                </a:cubicBezTo>
                <a:cubicBezTo>
                  <a:pt x="37" y="367"/>
                  <a:pt x="37" y="385"/>
                  <a:pt x="37" y="402"/>
                </a:cubicBezTo>
                <a:cubicBezTo>
                  <a:pt x="37" y="423"/>
                  <a:pt x="37" y="438"/>
                  <a:pt x="37" y="452"/>
                </a:cubicBezTo>
                <a:cubicBezTo>
                  <a:pt x="37" y="461"/>
                  <a:pt x="38" y="481"/>
                  <a:pt x="40" y="501"/>
                </a:cubicBezTo>
                <a:cubicBezTo>
                  <a:pt x="45" y="527"/>
                  <a:pt x="41" y="528"/>
                  <a:pt x="44" y="556"/>
                </a:cubicBezTo>
                <a:cubicBezTo>
                  <a:pt x="45" y="558"/>
                  <a:pt x="48" y="560"/>
                  <a:pt x="48" y="560"/>
                </a:cubicBezTo>
                <a:cubicBezTo>
                  <a:pt x="48" y="560"/>
                  <a:pt x="54" y="563"/>
                  <a:pt x="56" y="566"/>
                </a:cubicBezTo>
                <a:cubicBezTo>
                  <a:pt x="57" y="568"/>
                  <a:pt x="69" y="587"/>
                  <a:pt x="83" y="587"/>
                </a:cubicBezTo>
                <a:cubicBezTo>
                  <a:pt x="97" y="587"/>
                  <a:pt x="101" y="581"/>
                  <a:pt x="100" y="577"/>
                </a:cubicBezTo>
                <a:cubicBezTo>
                  <a:pt x="99" y="574"/>
                  <a:pt x="82" y="553"/>
                  <a:pt x="82" y="551"/>
                </a:cubicBezTo>
                <a:cubicBezTo>
                  <a:pt x="82" y="549"/>
                  <a:pt x="84" y="514"/>
                  <a:pt x="84" y="513"/>
                </a:cubicBezTo>
                <a:cubicBezTo>
                  <a:pt x="84" y="514"/>
                  <a:pt x="84" y="522"/>
                  <a:pt x="85" y="526"/>
                </a:cubicBezTo>
                <a:cubicBezTo>
                  <a:pt x="85" y="527"/>
                  <a:pt x="86" y="529"/>
                  <a:pt x="87" y="530"/>
                </a:cubicBezTo>
                <a:cubicBezTo>
                  <a:pt x="87" y="530"/>
                  <a:pt x="87" y="529"/>
                  <a:pt x="87" y="529"/>
                </a:cubicBezTo>
                <a:cubicBezTo>
                  <a:pt x="87" y="532"/>
                  <a:pt x="88" y="536"/>
                  <a:pt x="88" y="540"/>
                </a:cubicBezTo>
                <a:cubicBezTo>
                  <a:pt x="90" y="542"/>
                  <a:pt x="108" y="541"/>
                  <a:pt x="109" y="540"/>
                </a:cubicBezTo>
                <a:cubicBezTo>
                  <a:pt x="109" y="539"/>
                  <a:pt x="109" y="535"/>
                  <a:pt x="109" y="534"/>
                </a:cubicBezTo>
                <a:cubicBezTo>
                  <a:pt x="111" y="534"/>
                  <a:pt x="120" y="533"/>
                  <a:pt x="124" y="536"/>
                </a:cubicBezTo>
                <a:cubicBezTo>
                  <a:pt x="134" y="542"/>
                  <a:pt x="152" y="538"/>
                  <a:pt x="158" y="536"/>
                </a:cubicBezTo>
                <a:cubicBezTo>
                  <a:pt x="159" y="536"/>
                  <a:pt x="160" y="535"/>
                  <a:pt x="160" y="535"/>
                </a:cubicBezTo>
                <a:cubicBezTo>
                  <a:pt x="160" y="535"/>
                  <a:pt x="161" y="534"/>
                  <a:pt x="161" y="532"/>
                </a:cubicBezTo>
                <a:cubicBezTo>
                  <a:pt x="161" y="532"/>
                  <a:pt x="161" y="532"/>
                  <a:pt x="161" y="532"/>
                </a:cubicBezTo>
                <a:cubicBezTo>
                  <a:pt x="161" y="529"/>
                  <a:pt x="161" y="523"/>
                  <a:pt x="156" y="523"/>
                </a:cubicBezTo>
                <a:cubicBezTo>
                  <a:pt x="149" y="521"/>
                  <a:pt x="136" y="521"/>
                  <a:pt x="132" y="517"/>
                </a:cubicBezTo>
                <a:cubicBezTo>
                  <a:pt x="131" y="517"/>
                  <a:pt x="128" y="515"/>
                  <a:pt x="127" y="514"/>
                </a:cubicBezTo>
                <a:cubicBezTo>
                  <a:pt x="127" y="514"/>
                  <a:pt x="127" y="514"/>
                  <a:pt x="127" y="514"/>
                </a:cubicBezTo>
                <a:cubicBezTo>
                  <a:pt x="126" y="509"/>
                  <a:pt x="125" y="501"/>
                  <a:pt x="123" y="489"/>
                </a:cubicBezTo>
                <a:cubicBezTo>
                  <a:pt x="121" y="476"/>
                  <a:pt x="131" y="402"/>
                  <a:pt x="131" y="386"/>
                </a:cubicBezTo>
                <a:cubicBezTo>
                  <a:pt x="131" y="370"/>
                  <a:pt x="127" y="324"/>
                  <a:pt x="127" y="324"/>
                </a:cubicBezTo>
                <a:cubicBezTo>
                  <a:pt x="127" y="324"/>
                  <a:pt x="139" y="320"/>
                  <a:pt x="139" y="319"/>
                </a:cubicBezTo>
                <a:cubicBezTo>
                  <a:pt x="139" y="317"/>
                  <a:pt x="136" y="307"/>
                  <a:pt x="135" y="301"/>
                </a:cubicBezTo>
                <a:cubicBezTo>
                  <a:pt x="135" y="299"/>
                  <a:pt x="129" y="273"/>
                  <a:pt x="129" y="273"/>
                </a:cubicBezTo>
                <a:cubicBezTo>
                  <a:pt x="156" y="274"/>
                  <a:pt x="156" y="274"/>
                  <a:pt x="156" y="274"/>
                </a:cubicBezTo>
                <a:cubicBezTo>
                  <a:pt x="156" y="274"/>
                  <a:pt x="159" y="274"/>
                  <a:pt x="159" y="274"/>
                </a:cubicBezTo>
                <a:cubicBezTo>
                  <a:pt x="159" y="274"/>
                  <a:pt x="159" y="273"/>
                  <a:pt x="159" y="273"/>
                </a:cubicBezTo>
                <a:cubicBezTo>
                  <a:pt x="159" y="272"/>
                  <a:pt x="159" y="272"/>
                  <a:pt x="159" y="272"/>
                </a:cubicBezTo>
                <a:cubicBezTo>
                  <a:pt x="159" y="272"/>
                  <a:pt x="162" y="272"/>
                  <a:pt x="163" y="272"/>
                </a:cubicBezTo>
                <a:cubicBezTo>
                  <a:pt x="163" y="271"/>
                  <a:pt x="163" y="265"/>
                  <a:pt x="163" y="265"/>
                </a:cubicBezTo>
                <a:cubicBezTo>
                  <a:pt x="167" y="266"/>
                  <a:pt x="167" y="266"/>
                  <a:pt x="167" y="266"/>
                </a:cubicBezTo>
                <a:cubicBezTo>
                  <a:pt x="167" y="266"/>
                  <a:pt x="167" y="267"/>
                  <a:pt x="169" y="267"/>
                </a:cubicBezTo>
                <a:cubicBezTo>
                  <a:pt x="169" y="268"/>
                  <a:pt x="170" y="268"/>
                  <a:pt x="171" y="268"/>
                </a:cubicBezTo>
                <a:cubicBezTo>
                  <a:pt x="172" y="268"/>
                  <a:pt x="172" y="269"/>
                  <a:pt x="172" y="270"/>
                </a:cubicBezTo>
                <a:cubicBezTo>
                  <a:pt x="173" y="270"/>
                  <a:pt x="174" y="270"/>
                  <a:pt x="175" y="270"/>
                </a:cubicBezTo>
                <a:cubicBezTo>
                  <a:pt x="175" y="270"/>
                  <a:pt x="176" y="271"/>
                  <a:pt x="176" y="271"/>
                </a:cubicBezTo>
                <a:cubicBezTo>
                  <a:pt x="177" y="272"/>
                  <a:pt x="180" y="272"/>
                  <a:pt x="180" y="272"/>
                </a:cubicBezTo>
                <a:cubicBezTo>
                  <a:pt x="182" y="272"/>
                  <a:pt x="184" y="273"/>
                  <a:pt x="184" y="273"/>
                </a:cubicBezTo>
                <a:cubicBezTo>
                  <a:pt x="186" y="273"/>
                  <a:pt x="187" y="272"/>
                  <a:pt x="188" y="272"/>
                </a:cubicBezTo>
                <a:cubicBezTo>
                  <a:pt x="189" y="271"/>
                  <a:pt x="190" y="271"/>
                  <a:pt x="191" y="270"/>
                </a:cubicBezTo>
                <a:cubicBezTo>
                  <a:pt x="192" y="270"/>
                  <a:pt x="195" y="267"/>
                  <a:pt x="194" y="266"/>
                </a:cubicBezTo>
                <a:cubicBezTo>
                  <a:pt x="195" y="267"/>
                  <a:pt x="198" y="264"/>
                  <a:pt x="197" y="263"/>
                </a:cubicBezTo>
                <a:cubicBezTo>
                  <a:pt x="198" y="263"/>
                  <a:pt x="200" y="262"/>
                  <a:pt x="200" y="262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00" y="268"/>
                  <a:pt x="200" y="269"/>
                  <a:pt x="201" y="270"/>
                </a:cubicBezTo>
                <a:cubicBezTo>
                  <a:pt x="202" y="271"/>
                  <a:pt x="204" y="271"/>
                  <a:pt x="204" y="271"/>
                </a:cubicBezTo>
                <a:cubicBezTo>
                  <a:pt x="243" y="270"/>
                  <a:pt x="243" y="270"/>
                  <a:pt x="243" y="270"/>
                </a:cubicBezTo>
                <a:cubicBezTo>
                  <a:pt x="243" y="270"/>
                  <a:pt x="248" y="270"/>
                  <a:pt x="249" y="269"/>
                </a:cubicBezTo>
                <a:cubicBezTo>
                  <a:pt x="250" y="268"/>
                  <a:pt x="251" y="267"/>
                  <a:pt x="252" y="267"/>
                </a:cubicBezTo>
                <a:cubicBezTo>
                  <a:pt x="253" y="266"/>
                  <a:pt x="256" y="262"/>
                  <a:pt x="256" y="262"/>
                </a:cubicBezTo>
                <a:cubicBezTo>
                  <a:pt x="256" y="262"/>
                  <a:pt x="257" y="270"/>
                  <a:pt x="255" y="277"/>
                </a:cubicBezTo>
                <a:cubicBezTo>
                  <a:pt x="253" y="288"/>
                  <a:pt x="228" y="394"/>
                  <a:pt x="228" y="402"/>
                </a:cubicBezTo>
                <a:cubicBezTo>
                  <a:pt x="229" y="403"/>
                  <a:pt x="238" y="405"/>
                  <a:pt x="238" y="405"/>
                </a:cubicBezTo>
                <a:cubicBezTo>
                  <a:pt x="238" y="405"/>
                  <a:pt x="238" y="411"/>
                  <a:pt x="239" y="419"/>
                </a:cubicBezTo>
                <a:cubicBezTo>
                  <a:pt x="240" y="427"/>
                  <a:pt x="246" y="485"/>
                  <a:pt x="248" y="519"/>
                </a:cubicBezTo>
                <a:cubicBezTo>
                  <a:pt x="248" y="524"/>
                  <a:pt x="245" y="532"/>
                  <a:pt x="245" y="535"/>
                </a:cubicBezTo>
                <a:cubicBezTo>
                  <a:pt x="244" y="538"/>
                  <a:pt x="233" y="557"/>
                  <a:pt x="230" y="558"/>
                </a:cubicBezTo>
                <a:cubicBezTo>
                  <a:pt x="227" y="560"/>
                  <a:pt x="216" y="563"/>
                  <a:pt x="214" y="566"/>
                </a:cubicBezTo>
                <a:cubicBezTo>
                  <a:pt x="213" y="569"/>
                  <a:pt x="237" y="570"/>
                  <a:pt x="241" y="569"/>
                </a:cubicBezTo>
                <a:cubicBezTo>
                  <a:pt x="246" y="568"/>
                  <a:pt x="249" y="554"/>
                  <a:pt x="256" y="552"/>
                </a:cubicBezTo>
                <a:cubicBezTo>
                  <a:pt x="258" y="552"/>
                  <a:pt x="260" y="551"/>
                  <a:pt x="262" y="553"/>
                </a:cubicBezTo>
                <a:cubicBezTo>
                  <a:pt x="263" y="553"/>
                  <a:pt x="264" y="556"/>
                  <a:pt x="264" y="557"/>
                </a:cubicBezTo>
                <a:cubicBezTo>
                  <a:pt x="265" y="561"/>
                  <a:pt x="265" y="563"/>
                  <a:pt x="265" y="563"/>
                </a:cubicBezTo>
                <a:cubicBezTo>
                  <a:pt x="265" y="563"/>
                  <a:pt x="266" y="564"/>
                  <a:pt x="267" y="563"/>
                </a:cubicBezTo>
                <a:cubicBezTo>
                  <a:pt x="269" y="563"/>
                  <a:pt x="270" y="563"/>
                  <a:pt x="270" y="563"/>
                </a:cubicBezTo>
                <a:cubicBezTo>
                  <a:pt x="270" y="563"/>
                  <a:pt x="269" y="559"/>
                  <a:pt x="269" y="555"/>
                </a:cubicBezTo>
                <a:cubicBezTo>
                  <a:pt x="269" y="548"/>
                  <a:pt x="274" y="540"/>
                  <a:pt x="270" y="533"/>
                </a:cubicBezTo>
                <a:cubicBezTo>
                  <a:pt x="265" y="525"/>
                  <a:pt x="267" y="500"/>
                  <a:pt x="268" y="497"/>
                </a:cubicBezTo>
                <a:cubicBezTo>
                  <a:pt x="269" y="475"/>
                  <a:pt x="273" y="448"/>
                  <a:pt x="267" y="422"/>
                </a:cubicBezTo>
                <a:cubicBezTo>
                  <a:pt x="266" y="417"/>
                  <a:pt x="266" y="413"/>
                  <a:pt x="266" y="412"/>
                </a:cubicBezTo>
                <a:cubicBezTo>
                  <a:pt x="268" y="412"/>
                  <a:pt x="267" y="413"/>
                  <a:pt x="268" y="413"/>
                </a:cubicBezTo>
                <a:cubicBezTo>
                  <a:pt x="269" y="427"/>
                  <a:pt x="270" y="440"/>
                  <a:pt x="270" y="447"/>
                </a:cubicBezTo>
                <a:cubicBezTo>
                  <a:pt x="272" y="449"/>
                  <a:pt x="277" y="451"/>
                  <a:pt x="277" y="451"/>
                </a:cubicBezTo>
                <a:cubicBezTo>
                  <a:pt x="280" y="452"/>
                  <a:pt x="280" y="452"/>
                  <a:pt x="280" y="452"/>
                </a:cubicBezTo>
                <a:cubicBezTo>
                  <a:pt x="280" y="452"/>
                  <a:pt x="288" y="502"/>
                  <a:pt x="288" y="518"/>
                </a:cubicBezTo>
                <a:cubicBezTo>
                  <a:pt x="288" y="524"/>
                  <a:pt x="288" y="534"/>
                  <a:pt x="287" y="538"/>
                </a:cubicBezTo>
                <a:cubicBezTo>
                  <a:pt x="287" y="542"/>
                  <a:pt x="287" y="548"/>
                  <a:pt x="287" y="548"/>
                </a:cubicBezTo>
                <a:cubicBezTo>
                  <a:pt x="287" y="548"/>
                  <a:pt x="286" y="569"/>
                  <a:pt x="285" y="574"/>
                </a:cubicBezTo>
                <a:cubicBezTo>
                  <a:pt x="284" y="578"/>
                  <a:pt x="286" y="584"/>
                  <a:pt x="286" y="587"/>
                </a:cubicBezTo>
                <a:cubicBezTo>
                  <a:pt x="288" y="597"/>
                  <a:pt x="298" y="585"/>
                  <a:pt x="303" y="576"/>
                </a:cubicBezTo>
                <a:cubicBezTo>
                  <a:pt x="306" y="571"/>
                  <a:pt x="305" y="540"/>
                  <a:pt x="305" y="540"/>
                </a:cubicBezTo>
                <a:cubicBezTo>
                  <a:pt x="305" y="536"/>
                  <a:pt x="305" y="536"/>
                  <a:pt x="305" y="536"/>
                </a:cubicBezTo>
                <a:cubicBezTo>
                  <a:pt x="305" y="536"/>
                  <a:pt x="303" y="524"/>
                  <a:pt x="304" y="513"/>
                </a:cubicBezTo>
                <a:cubicBezTo>
                  <a:pt x="305" y="501"/>
                  <a:pt x="309" y="451"/>
                  <a:pt x="309" y="451"/>
                </a:cubicBezTo>
                <a:cubicBezTo>
                  <a:pt x="372" y="445"/>
                  <a:pt x="372" y="445"/>
                  <a:pt x="372" y="445"/>
                </a:cubicBezTo>
                <a:cubicBezTo>
                  <a:pt x="373" y="380"/>
                  <a:pt x="373" y="380"/>
                  <a:pt x="373" y="380"/>
                </a:cubicBezTo>
                <a:cubicBezTo>
                  <a:pt x="366" y="377"/>
                  <a:pt x="366" y="377"/>
                  <a:pt x="366" y="377"/>
                </a:cubicBezTo>
                <a:cubicBezTo>
                  <a:pt x="350" y="378"/>
                  <a:pt x="350" y="378"/>
                  <a:pt x="350" y="378"/>
                </a:cubicBezTo>
                <a:cubicBezTo>
                  <a:pt x="350" y="378"/>
                  <a:pt x="349" y="369"/>
                  <a:pt x="347" y="366"/>
                </a:cubicBezTo>
                <a:cubicBezTo>
                  <a:pt x="345" y="364"/>
                  <a:pt x="344" y="363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58"/>
                  <a:pt x="343" y="358"/>
                  <a:pt x="343" y="358"/>
                </a:cubicBezTo>
                <a:cubicBezTo>
                  <a:pt x="345" y="357"/>
                  <a:pt x="345" y="357"/>
                  <a:pt x="345" y="357"/>
                </a:cubicBezTo>
                <a:cubicBezTo>
                  <a:pt x="345" y="357"/>
                  <a:pt x="347" y="297"/>
                  <a:pt x="347" y="288"/>
                </a:cubicBezTo>
                <a:cubicBezTo>
                  <a:pt x="347" y="279"/>
                  <a:pt x="347" y="251"/>
                  <a:pt x="347" y="246"/>
                </a:cubicBezTo>
                <a:cubicBezTo>
                  <a:pt x="347" y="240"/>
                  <a:pt x="350" y="210"/>
                  <a:pt x="351" y="199"/>
                </a:cubicBezTo>
                <a:cubicBezTo>
                  <a:pt x="351" y="190"/>
                  <a:pt x="350" y="179"/>
                  <a:pt x="348" y="174"/>
                </a:cubicBezTo>
                <a:cubicBezTo>
                  <a:pt x="347" y="172"/>
                  <a:pt x="347" y="172"/>
                  <a:pt x="346" y="171"/>
                </a:cubicBezTo>
                <a:cubicBezTo>
                  <a:pt x="345" y="170"/>
                  <a:pt x="342" y="169"/>
                  <a:pt x="340" y="167"/>
                </a:cubicBezTo>
                <a:cubicBezTo>
                  <a:pt x="336" y="164"/>
                  <a:pt x="331" y="160"/>
                  <a:pt x="329" y="158"/>
                </a:cubicBezTo>
                <a:cubicBezTo>
                  <a:pt x="333" y="158"/>
                  <a:pt x="335" y="157"/>
                  <a:pt x="336" y="156"/>
                </a:cubicBezTo>
                <a:cubicBezTo>
                  <a:pt x="335" y="157"/>
                  <a:pt x="334" y="157"/>
                  <a:pt x="333" y="156"/>
                </a:cubicBezTo>
                <a:cubicBezTo>
                  <a:pt x="336" y="157"/>
                  <a:pt x="338" y="154"/>
                  <a:pt x="339" y="151"/>
                </a:cubicBezTo>
                <a:cubicBezTo>
                  <a:pt x="338" y="152"/>
                  <a:pt x="337" y="153"/>
                  <a:pt x="336" y="153"/>
                </a:cubicBezTo>
                <a:cubicBezTo>
                  <a:pt x="337" y="152"/>
                  <a:pt x="338" y="151"/>
                  <a:pt x="338" y="150"/>
                </a:cubicBezTo>
                <a:cubicBezTo>
                  <a:pt x="338" y="151"/>
                  <a:pt x="336" y="152"/>
                  <a:pt x="335" y="152"/>
                </a:cubicBezTo>
                <a:cubicBezTo>
                  <a:pt x="337" y="152"/>
                  <a:pt x="338" y="150"/>
                  <a:pt x="338" y="149"/>
                </a:cubicBezTo>
                <a:cubicBezTo>
                  <a:pt x="338" y="149"/>
                  <a:pt x="338" y="148"/>
                  <a:pt x="338" y="148"/>
                </a:cubicBezTo>
                <a:cubicBezTo>
                  <a:pt x="336" y="150"/>
                  <a:pt x="332" y="148"/>
                  <a:pt x="330" y="145"/>
                </a:cubicBezTo>
                <a:cubicBezTo>
                  <a:pt x="327" y="138"/>
                  <a:pt x="326" y="125"/>
                  <a:pt x="328" y="118"/>
                </a:cubicBezTo>
                <a:cubicBezTo>
                  <a:pt x="331" y="103"/>
                  <a:pt x="325" y="84"/>
                  <a:pt x="322" y="78"/>
                </a:cubicBezTo>
                <a:cubicBezTo>
                  <a:pt x="315" y="65"/>
                  <a:pt x="308" y="63"/>
                  <a:pt x="303" y="61"/>
                </a:cubicBezTo>
                <a:cubicBezTo>
                  <a:pt x="297" y="59"/>
                  <a:pt x="290" y="59"/>
                  <a:pt x="284" y="61"/>
                </a:cubicBezTo>
                <a:cubicBezTo>
                  <a:pt x="279" y="63"/>
                  <a:pt x="275" y="64"/>
                  <a:pt x="273" y="68"/>
                </a:cubicBezTo>
                <a:close/>
              </a:path>
            </a:pathLst>
          </a:custGeom>
          <a:gradFill rotWithShape="1">
            <a:gsLst>
              <a:gs pos="0">
                <a:srgbClr val="F29400"/>
              </a:gs>
              <a:gs pos="100000">
                <a:srgbClr val="FFD69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0" name="Picture 182" descr="EURES JOB DAYS 2008 POSTER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019925" y="5653088"/>
            <a:ext cx="10048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88" y="6508750"/>
            <a:ext cx="16716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26" name="Rectangle 174"/>
          <p:cNvSpPr>
            <a:spLocks noGrp="1" noChangeArrowheads="1"/>
          </p:cNvSpPr>
          <p:nvPr>
            <p:ph type="subTitle" idx="1"/>
          </p:nvPr>
        </p:nvSpPr>
        <p:spPr>
          <a:xfrm>
            <a:off x="2414588" y="3573463"/>
            <a:ext cx="6550025" cy="1298575"/>
          </a:xfrm>
        </p:spPr>
        <p:txBody>
          <a:bodyPr tIns="45720" bIns="45720"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Master subtitle style</a:t>
            </a:r>
          </a:p>
        </p:txBody>
      </p:sp>
      <p:sp>
        <p:nvSpPr>
          <p:cNvPr id="23727" name="Rectangle 175"/>
          <p:cNvSpPr>
            <a:spLocks noGrp="1" noChangeArrowheads="1"/>
          </p:cNvSpPr>
          <p:nvPr>
            <p:ph type="ctrTitle"/>
          </p:nvPr>
        </p:nvSpPr>
        <p:spPr>
          <a:xfrm>
            <a:off x="2411413" y="2133600"/>
            <a:ext cx="6588125" cy="1401763"/>
          </a:xfrm>
        </p:spPr>
        <p:txBody>
          <a:bodyPr wrap="none"/>
          <a:lstStyle>
            <a:lvl1pPr>
              <a:defRPr sz="48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F7DF-4F2C-457C-821C-5F15F39A3D8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78B5-8B03-4E43-BD68-D9241DD572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259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7487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5051-C650-442D-97D3-138DC7EDD62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34DA-7EC6-45FF-9D2E-C77B6D42B78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85C3-9BB5-4A80-9243-1B29E221606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2A42-DB67-48AA-9245-FDFC6E1AE89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652A-B2A4-44AC-BF8D-71FC62E1393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140D-8F5F-4876-9123-C9894DEA909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ED84-7142-4B01-B3E3-67A676DDBB6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ACA1-FA8D-4D3D-94DD-27981C99553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1050" cy="60467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02337" cy="60467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0BD9-84F3-4F90-A5F2-7C8FAA3F163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7" descr="Fond-4"/>
          <p:cNvPicPr>
            <a:picLocks noChangeAspect="1" noChangeArrowheads="1"/>
          </p:cNvPicPr>
          <p:nvPr userDrawn="1"/>
        </p:nvPicPr>
        <p:blipFill>
          <a:blip r:embed="rId2" cstate="print"/>
          <a:srcRect r="73630"/>
          <a:stretch>
            <a:fillRect/>
          </a:stretch>
        </p:blipFill>
        <p:spPr bwMode="auto">
          <a:xfrm>
            <a:off x="0" y="0"/>
            <a:ext cx="2411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9"/>
          <p:cNvGrpSpPr>
            <a:grpSpLocks/>
          </p:cNvGrpSpPr>
          <p:nvPr userDrawn="1"/>
        </p:nvGrpSpPr>
        <p:grpSpPr bwMode="auto">
          <a:xfrm>
            <a:off x="539750" y="260350"/>
            <a:ext cx="1295400" cy="1295400"/>
            <a:chOff x="1793" y="1074"/>
            <a:chExt cx="2173" cy="2172"/>
          </a:xfrm>
        </p:grpSpPr>
        <p:sp>
          <p:nvSpPr>
            <p:cNvPr id="6" name="Freeform 160"/>
            <p:cNvSpPr>
              <a:spLocks/>
            </p:cNvSpPr>
            <p:nvPr userDrawn="1"/>
          </p:nvSpPr>
          <p:spPr bwMode="gray">
            <a:xfrm>
              <a:off x="3545" y="1537"/>
              <a:ext cx="298" cy="282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7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2"/>
                </a:cxn>
                <a:cxn ang="0">
                  <a:pos x="149" y="215"/>
                </a:cxn>
                <a:cxn ang="0">
                  <a:pos x="241" y="282"/>
                </a:cxn>
                <a:cxn ang="0">
                  <a:pos x="205" y="175"/>
                </a:cxn>
              </a:cxnLst>
              <a:rect l="0" t="0" r="r" b="b"/>
              <a:pathLst>
                <a:path w="297" h="282">
                  <a:moveTo>
                    <a:pt x="205" y="175"/>
                  </a:moveTo>
                  <a:lnTo>
                    <a:pt x="297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2"/>
                  </a:lnTo>
                  <a:lnTo>
                    <a:pt x="149" y="215"/>
                  </a:lnTo>
                  <a:lnTo>
                    <a:pt x="241" y="282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161"/>
            <p:cNvSpPr>
              <a:spLocks/>
            </p:cNvSpPr>
            <p:nvPr userDrawn="1"/>
          </p:nvSpPr>
          <p:spPr bwMode="gray">
            <a:xfrm>
              <a:off x="3191" y="1196"/>
              <a:ext cx="296" cy="282"/>
            </a:xfrm>
            <a:custGeom>
              <a:avLst/>
              <a:gdLst/>
              <a:ahLst/>
              <a:cxnLst>
                <a:cxn ang="0">
                  <a:pos x="204" y="173"/>
                </a:cxn>
                <a:cxn ang="0">
                  <a:pos x="296" y="107"/>
                </a:cxn>
                <a:cxn ang="0">
                  <a:pos x="182" y="107"/>
                </a:cxn>
                <a:cxn ang="0">
                  <a:pos x="147" y="0"/>
                </a:cxn>
                <a:cxn ang="0">
                  <a:pos x="114" y="107"/>
                </a:cxn>
                <a:cxn ang="0">
                  <a:pos x="0" y="107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4" y="173"/>
                </a:cxn>
              </a:cxnLst>
              <a:rect l="0" t="0" r="r" b="b"/>
              <a:pathLst>
                <a:path w="296" h="281">
                  <a:moveTo>
                    <a:pt x="204" y="173"/>
                  </a:moveTo>
                  <a:lnTo>
                    <a:pt x="296" y="107"/>
                  </a:lnTo>
                  <a:lnTo>
                    <a:pt x="182" y="107"/>
                  </a:lnTo>
                  <a:lnTo>
                    <a:pt x="147" y="0"/>
                  </a:lnTo>
                  <a:lnTo>
                    <a:pt x="114" y="107"/>
                  </a:lnTo>
                  <a:lnTo>
                    <a:pt x="0" y="107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4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162"/>
            <p:cNvSpPr>
              <a:spLocks/>
            </p:cNvSpPr>
            <p:nvPr userDrawn="1"/>
          </p:nvSpPr>
          <p:spPr bwMode="gray">
            <a:xfrm>
              <a:off x="2733" y="1074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1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5"/>
                </a:cxn>
              </a:cxnLst>
              <a:rect l="0" t="0" r="r" b="b"/>
              <a:pathLst>
                <a:path w="295" h="282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1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163"/>
            <p:cNvSpPr>
              <a:spLocks/>
            </p:cNvSpPr>
            <p:nvPr userDrawn="1"/>
          </p:nvSpPr>
          <p:spPr bwMode="gray">
            <a:xfrm>
              <a:off x="2248" y="1196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9" y="0"/>
                </a:cxn>
                <a:cxn ang="0">
                  <a:pos x="113" y="107"/>
                </a:cxn>
                <a:cxn ang="0">
                  <a:pos x="0" y="107"/>
                </a:cxn>
                <a:cxn ang="0">
                  <a:pos x="92" y="173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3" y="173"/>
                </a:cxn>
              </a:cxnLst>
              <a:rect l="0" t="0" r="r" b="b"/>
              <a:pathLst>
                <a:path w="295" h="281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9" y="0"/>
                  </a:lnTo>
                  <a:lnTo>
                    <a:pt x="113" y="107"/>
                  </a:lnTo>
                  <a:lnTo>
                    <a:pt x="0" y="107"/>
                  </a:lnTo>
                  <a:lnTo>
                    <a:pt x="92" y="173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164"/>
            <p:cNvSpPr>
              <a:spLocks/>
            </p:cNvSpPr>
            <p:nvPr userDrawn="1"/>
          </p:nvSpPr>
          <p:spPr bwMode="gray">
            <a:xfrm>
              <a:off x="1905" y="1553"/>
              <a:ext cx="293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6" y="215"/>
                </a:cxn>
                <a:cxn ang="0">
                  <a:pos x="238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6" y="215"/>
                  </a:lnTo>
                  <a:lnTo>
                    <a:pt x="238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165"/>
            <p:cNvSpPr>
              <a:spLocks/>
            </p:cNvSpPr>
            <p:nvPr userDrawn="1"/>
          </p:nvSpPr>
          <p:spPr bwMode="gray">
            <a:xfrm>
              <a:off x="1793" y="2024"/>
              <a:ext cx="296" cy="279"/>
            </a:xfrm>
            <a:custGeom>
              <a:avLst/>
              <a:gdLst/>
              <a:ahLst/>
              <a:cxnLst>
                <a:cxn ang="0">
                  <a:pos x="205" y="175"/>
                </a:cxn>
                <a:cxn ang="0">
                  <a:pos x="295" y="106"/>
                </a:cxn>
                <a:cxn ang="0">
                  <a:pos x="184" y="106"/>
                </a:cxn>
                <a:cxn ang="0">
                  <a:pos x="149" y="0"/>
                </a:cxn>
                <a:cxn ang="0">
                  <a:pos x="113" y="106"/>
                </a:cxn>
                <a:cxn ang="0">
                  <a:pos x="0" y="106"/>
                </a:cxn>
                <a:cxn ang="0">
                  <a:pos x="92" y="175"/>
                </a:cxn>
                <a:cxn ang="0">
                  <a:pos x="56" y="281"/>
                </a:cxn>
                <a:cxn ang="0">
                  <a:pos x="149" y="215"/>
                </a:cxn>
                <a:cxn ang="0">
                  <a:pos x="238" y="281"/>
                </a:cxn>
                <a:cxn ang="0">
                  <a:pos x="205" y="175"/>
                </a:cxn>
              </a:cxnLst>
              <a:rect l="0" t="0" r="r" b="b"/>
              <a:pathLst>
                <a:path w="295" h="281">
                  <a:moveTo>
                    <a:pt x="205" y="175"/>
                  </a:moveTo>
                  <a:lnTo>
                    <a:pt x="295" y="106"/>
                  </a:lnTo>
                  <a:lnTo>
                    <a:pt x="184" y="106"/>
                  </a:lnTo>
                  <a:lnTo>
                    <a:pt x="149" y="0"/>
                  </a:lnTo>
                  <a:lnTo>
                    <a:pt x="113" y="106"/>
                  </a:lnTo>
                  <a:lnTo>
                    <a:pt x="0" y="106"/>
                  </a:lnTo>
                  <a:lnTo>
                    <a:pt x="92" y="175"/>
                  </a:lnTo>
                  <a:lnTo>
                    <a:pt x="56" y="281"/>
                  </a:lnTo>
                  <a:lnTo>
                    <a:pt x="149" y="215"/>
                  </a:lnTo>
                  <a:lnTo>
                    <a:pt x="238" y="281"/>
                  </a:lnTo>
                  <a:lnTo>
                    <a:pt x="205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66"/>
            <p:cNvSpPr>
              <a:spLocks/>
            </p:cNvSpPr>
            <p:nvPr userDrawn="1"/>
          </p:nvSpPr>
          <p:spPr bwMode="gray">
            <a:xfrm>
              <a:off x="1905" y="2498"/>
              <a:ext cx="296" cy="282"/>
            </a:xfrm>
            <a:custGeom>
              <a:avLst/>
              <a:gdLst/>
              <a:ahLst/>
              <a:cxnLst>
                <a:cxn ang="0">
                  <a:pos x="206" y="175"/>
                </a:cxn>
                <a:cxn ang="0">
                  <a:pos x="295" y="109"/>
                </a:cxn>
                <a:cxn ang="0">
                  <a:pos x="184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5"/>
                </a:cxn>
              </a:cxnLst>
              <a:rect l="0" t="0" r="r" b="b"/>
              <a:pathLst>
                <a:path w="295" h="281">
                  <a:moveTo>
                    <a:pt x="206" y="175"/>
                  </a:moveTo>
                  <a:lnTo>
                    <a:pt x="295" y="109"/>
                  </a:lnTo>
                  <a:lnTo>
                    <a:pt x="184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67"/>
            <p:cNvSpPr>
              <a:spLocks/>
            </p:cNvSpPr>
            <p:nvPr userDrawn="1"/>
          </p:nvSpPr>
          <p:spPr bwMode="gray">
            <a:xfrm>
              <a:off x="2248" y="2836"/>
              <a:ext cx="296" cy="285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9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2" y="175"/>
                </a:cxn>
                <a:cxn ang="0">
                  <a:pos x="56" y="283"/>
                </a:cxn>
                <a:cxn ang="0">
                  <a:pos x="149" y="215"/>
                </a:cxn>
                <a:cxn ang="0">
                  <a:pos x="238" y="283"/>
                </a:cxn>
                <a:cxn ang="0">
                  <a:pos x="203" y="175"/>
                </a:cxn>
              </a:cxnLst>
              <a:rect l="0" t="0" r="r" b="b"/>
              <a:pathLst>
                <a:path w="295" h="283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9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2" y="175"/>
                  </a:lnTo>
                  <a:lnTo>
                    <a:pt x="56" y="283"/>
                  </a:lnTo>
                  <a:lnTo>
                    <a:pt x="149" y="215"/>
                  </a:lnTo>
                  <a:lnTo>
                    <a:pt x="238" y="283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68"/>
            <p:cNvSpPr>
              <a:spLocks/>
            </p:cNvSpPr>
            <p:nvPr userDrawn="1"/>
          </p:nvSpPr>
          <p:spPr bwMode="gray">
            <a:xfrm>
              <a:off x="2733" y="2964"/>
              <a:ext cx="296" cy="282"/>
            </a:xfrm>
            <a:custGeom>
              <a:avLst/>
              <a:gdLst/>
              <a:ahLst/>
              <a:cxnLst>
                <a:cxn ang="0">
                  <a:pos x="203" y="173"/>
                </a:cxn>
                <a:cxn ang="0">
                  <a:pos x="295" y="107"/>
                </a:cxn>
                <a:cxn ang="0">
                  <a:pos x="182" y="107"/>
                </a:cxn>
                <a:cxn ang="0">
                  <a:pos x="146" y="0"/>
                </a:cxn>
                <a:cxn ang="0">
                  <a:pos x="111" y="107"/>
                </a:cxn>
                <a:cxn ang="0">
                  <a:pos x="0" y="107"/>
                </a:cxn>
                <a:cxn ang="0">
                  <a:pos x="90" y="173"/>
                </a:cxn>
                <a:cxn ang="0">
                  <a:pos x="54" y="282"/>
                </a:cxn>
                <a:cxn ang="0">
                  <a:pos x="146" y="215"/>
                </a:cxn>
                <a:cxn ang="0">
                  <a:pos x="239" y="282"/>
                </a:cxn>
                <a:cxn ang="0">
                  <a:pos x="203" y="173"/>
                </a:cxn>
              </a:cxnLst>
              <a:rect l="0" t="0" r="r" b="b"/>
              <a:pathLst>
                <a:path w="295" h="282">
                  <a:moveTo>
                    <a:pt x="203" y="173"/>
                  </a:moveTo>
                  <a:lnTo>
                    <a:pt x="295" y="107"/>
                  </a:lnTo>
                  <a:lnTo>
                    <a:pt x="182" y="107"/>
                  </a:lnTo>
                  <a:lnTo>
                    <a:pt x="146" y="0"/>
                  </a:lnTo>
                  <a:lnTo>
                    <a:pt x="111" y="107"/>
                  </a:lnTo>
                  <a:lnTo>
                    <a:pt x="0" y="107"/>
                  </a:lnTo>
                  <a:lnTo>
                    <a:pt x="90" y="173"/>
                  </a:lnTo>
                  <a:lnTo>
                    <a:pt x="54" y="282"/>
                  </a:lnTo>
                  <a:lnTo>
                    <a:pt x="146" y="215"/>
                  </a:lnTo>
                  <a:lnTo>
                    <a:pt x="239" y="282"/>
                  </a:lnTo>
                  <a:lnTo>
                    <a:pt x="203" y="173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69"/>
            <p:cNvSpPr>
              <a:spLocks/>
            </p:cNvSpPr>
            <p:nvPr userDrawn="1"/>
          </p:nvSpPr>
          <p:spPr bwMode="gray">
            <a:xfrm>
              <a:off x="3202" y="2836"/>
              <a:ext cx="296" cy="282"/>
            </a:xfrm>
            <a:custGeom>
              <a:avLst/>
              <a:gdLst/>
              <a:ahLst/>
              <a:cxnLst>
                <a:cxn ang="0">
                  <a:pos x="203" y="172"/>
                </a:cxn>
                <a:cxn ang="0">
                  <a:pos x="295" y="106"/>
                </a:cxn>
                <a:cxn ang="0">
                  <a:pos x="182" y="106"/>
                </a:cxn>
                <a:cxn ang="0">
                  <a:pos x="147" y="0"/>
                </a:cxn>
                <a:cxn ang="0">
                  <a:pos x="111" y="106"/>
                </a:cxn>
                <a:cxn ang="0">
                  <a:pos x="0" y="106"/>
                </a:cxn>
                <a:cxn ang="0">
                  <a:pos x="90" y="172"/>
                </a:cxn>
                <a:cxn ang="0">
                  <a:pos x="57" y="281"/>
                </a:cxn>
                <a:cxn ang="0">
                  <a:pos x="147" y="215"/>
                </a:cxn>
                <a:cxn ang="0">
                  <a:pos x="239" y="281"/>
                </a:cxn>
                <a:cxn ang="0">
                  <a:pos x="203" y="172"/>
                </a:cxn>
              </a:cxnLst>
              <a:rect l="0" t="0" r="r" b="b"/>
              <a:pathLst>
                <a:path w="295" h="281">
                  <a:moveTo>
                    <a:pt x="203" y="172"/>
                  </a:moveTo>
                  <a:lnTo>
                    <a:pt x="295" y="106"/>
                  </a:lnTo>
                  <a:lnTo>
                    <a:pt x="182" y="106"/>
                  </a:lnTo>
                  <a:lnTo>
                    <a:pt x="147" y="0"/>
                  </a:lnTo>
                  <a:lnTo>
                    <a:pt x="111" y="106"/>
                  </a:lnTo>
                  <a:lnTo>
                    <a:pt x="0" y="106"/>
                  </a:lnTo>
                  <a:lnTo>
                    <a:pt x="90" y="172"/>
                  </a:lnTo>
                  <a:lnTo>
                    <a:pt x="57" y="281"/>
                  </a:lnTo>
                  <a:lnTo>
                    <a:pt x="147" y="215"/>
                  </a:lnTo>
                  <a:lnTo>
                    <a:pt x="239" y="281"/>
                  </a:lnTo>
                  <a:lnTo>
                    <a:pt x="203" y="172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70"/>
            <p:cNvSpPr>
              <a:spLocks/>
            </p:cNvSpPr>
            <p:nvPr userDrawn="1"/>
          </p:nvSpPr>
          <p:spPr bwMode="gray">
            <a:xfrm>
              <a:off x="3543" y="2498"/>
              <a:ext cx="298" cy="279"/>
            </a:xfrm>
            <a:custGeom>
              <a:avLst/>
              <a:gdLst/>
              <a:ahLst/>
              <a:cxnLst>
                <a:cxn ang="0">
                  <a:pos x="206" y="174"/>
                </a:cxn>
                <a:cxn ang="0">
                  <a:pos x="298" y="108"/>
                </a:cxn>
                <a:cxn ang="0">
                  <a:pos x="185" y="108"/>
                </a:cxn>
                <a:cxn ang="0">
                  <a:pos x="149" y="0"/>
                </a:cxn>
                <a:cxn ang="0">
                  <a:pos x="114" y="108"/>
                </a:cxn>
                <a:cxn ang="0">
                  <a:pos x="0" y="108"/>
                </a:cxn>
                <a:cxn ang="0">
                  <a:pos x="93" y="174"/>
                </a:cxn>
                <a:cxn ang="0">
                  <a:pos x="57" y="281"/>
                </a:cxn>
                <a:cxn ang="0">
                  <a:pos x="149" y="215"/>
                </a:cxn>
                <a:cxn ang="0">
                  <a:pos x="241" y="281"/>
                </a:cxn>
                <a:cxn ang="0">
                  <a:pos x="206" y="174"/>
                </a:cxn>
              </a:cxnLst>
              <a:rect l="0" t="0" r="r" b="b"/>
              <a:pathLst>
                <a:path w="298" h="281">
                  <a:moveTo>
                    <a:pt x="206" y="174"/>
                  </a:moveTo>
                  <a:lnTo>
                    <a:pt x="298" y="108"/>
                  </a:lnTo>
                  <a:lnTo>
                    <a:pt x="185" y="108"/>
                  </a:lnTo>
                  <a:lnTo>
                    <a:pt x="149" y="0"/>
                  </a:lnTo>
                  <a:lnTo>
                    <a:pt x="114" y="108"/>
                  </a:lnTo>
                  <a:lnTo>
                    <a:pt x="0" y="108"/>
                  </a:lnTo>
                  <a:lnTo>
                    <a:pt x="93" y="174"/>
                  </a:lnTo>
                  <a:lnTo>
                    <a:pt x="57" y="281"/>
                  </a:lnTo>
                  <a:lnTo>
                    <a:pt x="149" y="215"/>
                  </a:lnTo>
                  <a:lnTo>
                    <a:pt x="241" y="281"/>
                  </a:lnTo>
                  <a:lnTo>
                    <a:pt x="206" y="174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71"/>
            <p:cNvSpPr>
              <a:spLocks/>
            </p:cNvSpPr>
            <p:nvPr userDrawn="1"/>
          </p:nvSpPr>
          <p:spPr bwMode="gray">
            <a:xfrm>
              <a:off x="3670" y="2016"/>
              <a:ext cx="296" cy="282"/>
            </a:xfrm>
            <a:custGeom>
              <a:avLst/>
              <a:gdLst/>
              <a:ahLst/>
              <a:cxnLst>
                <a:cxn ang="0">
                  <a:pos x="203" y="175"/>
                </a:cxn>
                <a:cxn ang="0">
                  <a:pos x="295" y="109"/>
                </a:cxn>
                <a:cxn ang="0">
                  <a:pos x="182" y="109"/>
                </a:cxn>
                <a:cxn ang="0">
                  <a:pos x="146" y="0"/>
                </a:cxn>
                <a:cxn ang="0">
                  <a:pos x="113" y="109"/>
                </a:cxn>
                <a:cxn ang="0">
                  <a:pos x="0" y="109"/>
                </a:cxn>
                <a:cxn ang="0">
                  <a:pos x="90" y="175"/>
                </a:cxn>
                <a:cxn ang="0">
                  <a:pos x="57" y="281"/>
                </a:cxn>
                <a:cxn ang="0">
                  <a:pos x="146" y="215"/>
                </a:cxn>
                <a:cxn ang="0">
                  <a:pos x="239" y="281"/>
                </a:cxn>
                <a:cxn ang="0">
                  <a:pos x="203" y="175"/>
                </a:cxn>
              </a:cxnLst>
              <a:rect l="0" t="0" r="r" b="b"/>
              <a:pathLst>
                <a:path w="295" h="281">
                  <a:moveTo>
                    <a:pt x="203" y="175"/>
                  </a:moveTo>
                  <a:lnTo>
                    <a:pt x="295" y="109"/>
                  </a:lnTo>
                  <a:lnTo>
                    <a:pt x="182" y="109"/>
                  </a:lnTo>
                  <a:lnTo>
                    <a:pt x="146" y="0"/>
                  </a:lnTo>
                  <a:lnTo>
                    <a:pt x="113" y="109"/>
                  </a:lnTo>
                  <a:lnTo>
                    <a:pt x="0" y="109"/>
                  </a:lnTo>
                  <a:lnTo>
                    <a:pt x="90" y="175"/>
                  </a:lnTo>
                  <a:lnTo>
                    <a:pt x="57" y="281"/>
                  </a:lnTo>
                  <a:lnTo>
                    <a:pt x="146" y="215"/>
                  </a:lnTo>
                  <a:lnTo>
                    <a:pt x="239" y="281"/>
                  </a:lnTo>
                  <a:lnTo>
                    <a:pt x="203" y="175"/>
                  </a:ln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8" name="Freeform 172"/>
          <p:cNvSpPr>
            <a:spLocks/>
          </p:cNvSpPr>
          <p:nvPr userDrawn="1"/>
        </p:nvSpPr>
        <p:spPr bwMode="gray">
          <a:xfrm>
            <a:off x="6659563" y="2060575"/>
            <a:ext cx="1111250" cy="4340225"/>
          </a:xfrm>
          <a:custGeom>
            <a:avLst/>
            <a:gdLst/>
            <a:ahLst/>
            <a:cxnLst>
              <a:cxn ang="0">
                <a:pos x="135" y="34"/>
              </a:cxn>
              <a:cxn ang="0">
                <a:pos x="145" y="95"/>
              </a:cxn>
              <a:cxn ang="0">
                <a:pos x="149" y="99"/>
              </a:cxn>
              <a:cxn ang="0">
                <a:pos x="147" y="104"/>
              </a:cxn>
              <a:cxn ang="0">
                <a:pos x="149" y="109"/>
              </a:cxn>
              <a:cxn ang="0">
                <a:pos x="148" y="110"/>
              </a:cxn>
              <a:cxn ang="0">
                <a:pos x="148" y="112"/>
              </a:cxn>
              <a:cxn ang="0">
                <a:pos x="146" y="115"/>
              </a:cxn>
              <a:cxn ang="0">
                <a:pos x="142" y="119"/>
              </a:cxn>
              <a:cxn ang="0">
                <a:pos x="139" y="178"/>
              </a:cxn>
              <a:cxn ang="0">
                <a:pos x="147" y="233"/>
              </a:cxn>
              <a:cxn ang="0">
                <a:pos x="152" y="280"/>
              </a:cxn>
              <a:cxn ang="0">
                <a:pos x="152" y="292"/>
              </a:cxn>
              <a:cxn ang="0">
                <a:pos x="149" y="310"/>
              </a:cxn>
              <a:cxn ang="0">
                <a:pos x="137" y="371"/>
              </a:cxn>
              <a:cxn ang="0">
                <a:pos x="133" y="403"/>
              </a:cxn>
              <a:cxn ang="0">
                <a:pos x="122" y="485"/>
              </a:cxn>
              <a:cxn ang="0">
                <a:pos x="124" y="566"/>
              </a:cxn>
              <a:cxn ang="0">
                <a:pos x="147" y="595"/>
              </a:cxn>
              <a:cxn ang="0">
                <a:pos x="105" y="572"/>
              </a:cxn>
              <a:cxn ang="0">
                <a:pos x="98" y="591"/>
              </a:cxn>
              <a:cxn ang="0">
                <a:pos x="94" y="570"/>
              </a:cxn>
              <a:cxn ang="0">
                <a:pos x="101" y="539"/>
              </a:cxn>
              <a:cxn ang="0">
                <a:pos x="104" y="403"/>
              </a:cxn>
              <a:cxn ang="0">
                <a:pos x="97" y="405"/>
              </a:cxn>
              <a:cxn ang="0">
                <a:pos x="60" y="486"/>
              </a:cxn>
              <a:cxn ang="0">
                <a:pos x="26" y="562"/>
              </a:cxn>
              <a:cxn ang="0">
                <a:pos x="20" y="604"/>
              </a:cxn>
              <a:cxn ang="0">
                <a:pos x="1" y="578"/>
              </a:cxn>
              <a:cxn ang="0">
                <a:pos x="2" y="565"/>
              </a:cxn>
              <a:cxn ang="0">
                <a:pos x="18" y="529"/>
              </a:cxn>
              <a:cxn ang="0">
                <a:pos x="54" y="428"/>
              </a:cxn>
              <a:cxn ang="0">
                <a:pos x="66" y="373"/>
              </a:cxn>
              <a:cxn ang="0">
                <a:pos x="42" y="296"/>
              </a:cxn>
              <a:cxn ang="0">
                <a:pos x="38" y="237"/>
              </a:cxn>
              <a:cxn ang="0">
                <a:pos x="44" y="170"/>
              </a:cxn>
              <a:cxn ang="0">
                <a:pos x="31" y="112"/>
              </a:cxn>
              <a:cxn ang="0">
                <a:pos x="58" y="90"/>
              </a:cxn>
              <a:cxn ang="0">
                <a:pos x="60" y="81"/>
              </a:cxn>
              <a:cxn ang="0">
                <a:pos x="62" y="52"/>
              </a:cxn>
              <a:cxn ang="0">
                <a:pos x="67" y="44"/>
              </a:cxn>
              <a:cxn ang="0">
                <a:pos x="76" y="36"/>
              </a:cxn>
            </a:cxnLst>
            <a:rect l="0" t="0" r="r" b="b"/>
            <a:pathLst>
              <a:path w="155" h="605">
                <a:moveTo>
                  <a:pt x="113" y="9"/>
                </a:moveTo>
                <a:cubicBezTo>
                  <a:pt x="118" y="11"/>
                  <a:pt x="128" y="17"/>
                  <a:pt x="135" y="34"/>
                </a:cubicBezTo>
                <a:cubicBezTo>
                  <a:pt x="141" y="51"/>
                  <a:pt x="139" y="75"/>
                  <a:pt x="140" y="84"/>
                </a:cubicBezTo>
                <a:cubicBezTo>
                  <a:pt x="141" y="87"/>
                  <a:pt x="141" y="94"/>
                  <a:pt x="145" y="95"/>
                </a:cubicBezTo>
                <a:cubicBezTo>
                  <a:pt x="142" y="95"/>
                  <a:pt x="141" y="93"/>
                  <a:pt x="140" y="90"/>
                </a:cubicBezTo>
                <a:cubicBezTo>
                  <a:pt x="140" y="96"/>
                  <a:pt x="144" y="99"/>
                  <a:pt x="149" y="99"/>
                </a:cubicBezTo>
                <a:cubicBezTo>
                  <a:pt x="147" y="100"/>
                  <a:pt x="141" y="100"/>
                  <a:pt x="139" y="94"/>
                </a:cubicBezTo>
                <a:cubicBezTo>
                  <a:pt x="139" y="95"/>
                  <a:pt x="140" y="103"/>
                  <a:pt x="147" y="104"/>
                </a:cubicBezTo>
                <a:cubicBezTo>
                  <a:pt x="149" y="105"/>
                  <a:pt x="154" y="102"/>
                  <a:pt x="154" y="100"/>
                </a:cubicBezTo>
                <a:cubicBezTo>
                  <a:pt x="155" y="103"/>
                  <a:pt x="154" y="108"/>
                  <a:pt x="149" y="109"/>
                </a:cubicBezTo>
                <a:cubicBezTo>
                  <a:pt x="147" y="110"/>
                  <a:pt x="146" y="109"/>
                  <a:pt x="144" y="109"/>
                </a:cubicBezTo>
                <a:cubicBezTo>
                  <a:pt x="145" y="110"/>
                  <a:pt x="147" y="110"/>
                  <a:pt x="148" y="110"/>
                </a:cubicBezTo>
                <a:cubicBezTo>
                  <a:pt x="150" y="110"/>
                  <a:pt x="152" y="109"/>
                  <a:pt x="153" y="108"/>
                </a:cubicBezTo>
                <a:cubicBezTo>
                  <a:pt x="153" y="109"/>
                  <a:pt x="149" y="112"/>
                  <a:pt x="148" y="112"/>
                </a:cubicBezTo>
                <a:cubicBezTo>
                  <a:pt x="149" y="112"/>
                  <a:pt x="150" y="112"/>
                  <a:pt x="151" y="111"/>
                </a:cubicBezTo>
                <a:cubicBezTo>
                  <a:pt x="151" y="112"/>
                  <a:pt x="149" y="115"/>
                  <a:pt x="146" y="115"/>
                </a:cubicBezTo>
                <a:cubicBezTo>
                  <a:pt x="144" y="116"/>
                  <a:pt x="142" y="116"/>
                  <a:pt x="140" y="115"/>
                </a:cubicBezTo>
                <a:cubicBezTo>
                  <a:pt x="140" y="116"/>
                  <a:pt x="142" y="118"/>
                  <a:pt x="142" y="119"/>
                </a:cubicBezTo>
                <a:cubicBezTo>
                  <a:pt x="142" y="120"/>
                  <a:pt x="139" y="164"/>
                  <a:pt x="139" y="168"/>
                </a:cubicBezTo>
                <a:cubicBezTo>
                  <a:pt x="139" y="172"/>
                  <a:pt x="140" y="176"/>
                  <a:pt x="139" y="178"/>
                </a:cubicBezTo>
                <a:cubicBezTo>
                  <a:pt x="139" y="180"/>
                  <a:pt x="138" y="186"/>
                  <a:pt x="140" y="189"/>
                </a:cubicBezTo>
                <a:cubicBezTo>
                  <a:pt x="142" y="193"/>
                  <a:pt x="147" y="230"/>
                  <a:pt x="147" y="233"/>
                </a:cubicBezTo>
                <a:cubicBezTo>
                  <a:pt x="147" y="237"/>
                  <a:pt x="150" y="261"/>
                  <a:pt x="150" y="265"/>
                </a:cubicBezTo>
                <a:cubicBezTo>
                  <a:pt x="150" y="268"/>
                  <a:pt x="152" y="280"/>
                  <a:pt x="152" y="280"/>
                </a:cubicBezTo>
                <a:cubicBezTo>
                  <a:pt x="149" y="281"/>
                  <a:pt x="149" y="281"/>
                  <a:pt x="149" y="281"/>
                </a:cubicBezTo>
                <a:cubicBezTo>
                  <a:pt x="149" y="281"/>
                  <a:pt x="152" y="290"/>
                  <a:pt x="152" y="292"/>
                </a:cubicBezTo>
                <a:cubicBezTo>
                  <a:pt x="152" y="293"/>
                  <a:pt x="151" y="300"/>
                  <a:pt x="151" y="302"/>
                </a:cubicBezTo>
                <a:cubicBezTo>
                  <a:pt x="151" y="303"/>
                  <a:pt x="149" y="309"/>
                  <a:pt x="149" y="310"/>
                </a:cubicBezTo>
                <a:cubicBezTo>
                  <a:pt x="150" y="328"/>
                  <a:pt x="152" y="367"/>
                  <a:pt x="152" y="370"/>
                </a:cubicBezTo>
                <a:cubicBezTo>
                  <a:pt x="150" y="372"/>
                  <a:pt x="137" y="371"/>
                  <a:pt x="137" y="371"/>
                </a:cubicBezTo>
                <a:cubicBezTo>
                  <a:pt x="137" y="371"/>
                  <a:pt x="135" y="382"/>
                  <a:pt x="135" y="387"/>
                </a:cubicBezTo>
                <a:cubicBezTo>
                  <a:pt x="135" y="388"/>
                  <a:pt x="134" y="394"/>
                  <a:pt x="133" y="403"/>
                </a:cubicBezTo>
                <a:cubicBezTo>
                  <a:pt x="132" y="408"/>
                  <a:pt x="128" y="421"/>
                  <a:pt x="127" y="428"/>
                </a:cubicBezTo>
                <a:cubicBezTo>
                  <a:pt x="124" y="453"/>
                  <a:pt x="123" y="477"/>
                  <a:pt x="122" y="485"/>
                </a:cubicBezTo>
                <a:cubicBezTo>
                  <a:pt x="121" y="498"/>
                  <a:pt x="118" y="525"/>
                  <a:pt x="118" y="546"/>
                </a:cubicBezTo>
                <a:cubicBezTo>
                  <a:pt x="119" y="551"/>
                  <a:pt x="122" y="560"/>
                  <a:pt x="124" y="566"/>
                </a:cubicBezTo>
                <a:cubicBezTo>
                  <a:pt x="125" y="573"/>
                  <a:pt x="127" y="581"/>
                  <a:pt x="129" y="584"/>
                </a:cubicBezTo>
                <a:cubicBezTo>
                  <a:pt x="131" y="586"/>
                  <a:pt x="147" y="594"/>
                  <a:pt x="147" y="595"/>
                </a:cubicBezTo>
                <a:cubicBezTo>
                  <a:pt x="148" y="600"/>
                  <a:pt x="125" y="597"/>
                  <a:pt x="120" y="594"/>
                </a:cubicBezTo>
                <a:cubicBezTo>
                  <a:pt x="116" y="592"/>
                  <a:pt x="110" y="575"/>
                  <a:pt x="105" y="572"/>
                </a:cubicBezTo>
                <a:cubicBezTo>
                  <a:pt x="103" y="570"/>
                  <a:pt x="100" y="571"/>
                  <a:pt x="100" y="571"/>
                </a:cubicBezTo>
                <a:cubicBezTo>
                  <a:pt x="100" y="571"/>
                  <a:pt x="98" y="587"/>
                  <a:pt x="98" y="591"/>
                </a:cubicBezTo>
                <a:cubicBezTo>
                  <a:pt x="96" y="593"/>
                  <a:pt x="95" y="591"/>
                  <a:pt x="95" y="591"/>
                </a:cubicBezTo>
                <a:cubicBezTo>
                  <a:pt x="95" y="589"/>
                  <a:pt x="95" y="572"/>
                  <a:pt x="94" y="570"/>
                </a:cubicBezTo>
                <a:cubicBezTo>
                  <a:pt x="93" y="567"/>
                  <a:pt x="93" y="560"/>
                  <a:pt x="94" y="555"/>
                </a:cubicBezTo>
                <a:cubicBezTo>
                  <a:pt x="96" y="551"/>
                  <a:pt x="101" y="542"/>
                  <a:pt x="101" y="539"/>
                </a:cubicBezTo>
                <a:cubicBezTo>
                  <a:pt x="101" y="535"/>
                  <a:pt x="92" y="481"/>
                  <a:pt x="93" y="466"/>
                </a:cubicBezTo>
                <a:cubicBezTo>
                  <a:pt x="94" y="451"/>
                  <a:pt x="104" y="409"/>
                  <a:pt x="104" y="403"/>
                </a:cubicBezTo>
                <a:cubicBezTo>
                  <a:pt x="104" y="397"/>
                  <a:pt x="103" y="385"/>
                  <a:pt x="103" y="385"/>
                </a:cubicBezTo>
                <a:cubicBezTo>
                  <a:pt x="103" y="385"/>
                  <a:pt x="99" y="398"/>
                  <a:pt x="97" y="405"/>
                </a:cubicBezTo>
                <a:cubicBezTo>
                  <a:pt x="96" y="411"/>
                  <a:pt x="81" y="435"/>
                  <a:pt x="78" y="445"/>
                </a:cubicBezTo>
                <a:cubicBezTo>
                  <a:pt x="76" y="452"/>
                  <a:pt x="67" y="472"/>
                  <a:pt x="60" y="486"/>
                </a:cubicBezTo>
                <a:cubicBezTo>
                  <a:pt x="51" y="502"/>
                  <a:pt x="39" y="522"/>
                  <a:pt x="32" y="536"/>
                </a:cubicBezTo>
                <a:cubicBezTo>
                  <a:pt x="29" y="544"/>
                  <a:pt x="27" y="557"/>
                  <a:pt x="26" y="562"/>
                </a:cubicBezTo>
                <a:cubicBezTo>
                  <a:pt x="23" y="577"/>
                  <a:pt x="20" y="585"/>
                  <a:pt x="19" y="587"/>
                </a:cubicBezTo>
                <a:cubicBezTo>
                  <a:pt x="15" y="596"/>
                  <a:pt x="22" y="602"/>
                  <a:pt x="20" y="604"/>
                </a:cubicBezTo>
                <a:cubicBezTo>
                  <a:pt x="19" y="605"/>
                  <a:pt x="10" y="605"/>
                  <a:pt x="7" y="602"/>
                </a:cubicBezTo>
                <a:cubicBezTo>
                  <a:pt x="5" y="600"/>
                  <a:pt x="0" y="582"/>
                  <a:pt x="1" y="578"/>
                </a:cubicBezTo>
                <a:cubicBezTo>
                  <a:pt x="3" y="575"/>
                  <a:pt x="3" y="571"/>
                  <a:pt x="4" y="567"/>
                </a:cubicBezTo>
                <a:cubicBezTo>
                  <a:pt x="3" y="566"/>
                  <a:pt x="3" y="566"/>
                  <a:pt x="2" y="565"/>
                </a:cubicBezTo>
                <a:cubicBezTo>
                  <a:pt x="6" y="560"/>
                  <a:pt x="6" y="547"/>
                  <a:pt x="11" y="540"/>
                </a:cubicBezTo>
                <a:cubicBezTo>
                  <a:pt x="14" y="535"/>
                  <a:pt x="17" y="535"/>
                  <a:pt x="18" y="529"/>
                </a:cubicBezTo>
                <a:cubicBezTo>
                  <a:pt x="20" y="523"/>
                  <a:pt x="25" y="506"/>
                  <a:pt x="27" y="495"/>
                </a:cubicBezTo>
                <a:cubicBezTo>
                  <a:pt x="30" y="483"/>
                  <a:pt x="40" y="444"/>
                  <a:pt x="54" y="428"/>
                </a:cubicBezTo>
                <a:cubicBezTo>
                  <a:pt x="60" y="420"/>
                  <a:pt x="66" y="406"/>
                  <a:pt x="66" y="400"/>
                </a:cubicBezTo>
                <a:cubicBezTo>
                  <a:pt x="66" y="393"/>
                  <a:pt x="67" y="381"/>
                  <a:pt x="66" y="373"/>
                </a:cubicBezTo>
                <a:cubicBezTo>
                  <a:pt x="63" y="372"/>
                  <a:pt x="42" y="373"/>
                  <a:pt x="39" y="369"/>
                </a:cubicBezTo>
                <a:cubicBezTo>
                  <a:pt x="39" y="365"/>
                  <a:pt x="43" y="301"/>
                  <a:pt x="42" y="296"/>
                </a:cubicBezTo>
                <a:cubicBezTo>
                  <a:pt x="42" y="292"/>
                  <a:pt x="41" y="269"/>
                  <a:pt x="48" y="247"/>
                </a:cubicBezTo>
                <a:cubicBezTo>
                  <a:pt x="41" y="244"/>
                  <a:pt x="40" y="240"/>
                  <a:pt x="38" y="237"/>
                </a:cubicBezTo>
                <a:cubicBezTo>
                  <a:pt x="40" y="231"/>
                  <a:pt x="48" y="209"/>
                  <a:pt x="48" y="196"/>
                </a:cubicBezTo>
                <a:cubicBezTo>
                  <a:pt x="48" y="186"/>
                  <a:pt x="45" y="172"/>
                  <a:pt x="44" y="170"/>
                </a:cubicBezTo>
                <a:cubicBezTo>
                  <a:pt x="44" y="167"/>
                  <a:pt x="13" y="193"/>
                  <a:pt x="7" y="178"/>
                </a:cubicBezTo>
                <a:cubicBezTo>
                  <a:pt x="2" y="167"/>
                  <a:pt x="31" y="114"/>
                  <a:pt x="31" y="112"/>
                </a:cubicBezTo>
                <a:cubicBezTo>
                  <a:pt x="32" y="110"/>
                  <a:pt x="38" y="94"/>
                  <a:pt x="42" y="93"/>
                </a:cubicBezTo>
                <a:cubicBezTo>
                  <a:pt x="44" y="93"/>
                  <a:pt x="58" y="90"/>
                  <a:pt x="58" y="90"/>
                </a:cubicBezTo>
                <a:cubicBezTo>
                  <a:pt x="59" y="81"/>
                  <a:pt x="59" y="81"/>
                  <a:pt x="59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60" y="81"/>
                  <a:pt x="54" y="64"/>
                  <a:pt x="54" y="63"/>
                </a:cubicBezTo>
                <a:cubicBezTo>
                  <a:pt x="54" y="62"/>
                  <a:pt x="60" y="53"/>
                  <a:pt x="62" y="52"/>
                </a:cubicBezTo>
                <a:cubicBezTo>
                  <a:pt x="64" y="50"/>
                  <a:pt x="67" y="50"/>
                  <a:pt x="67" y="50"/>
                </a:cubicBezTo>
                <a:cubicBezTo>
                  <a:pt x="67" y="50"/>
                  <a:pt x="66" y="47"/>
                  <a:pt x="67" y="44"/>
                </a:cubicBezTo>
                <a:cubicBezTo>
                  <a:pt x="67" y="41"/>
                  <a:pt x="72" y="40"/>
                  <a:pt x="73" y="42"/>
                </a:cubicBezTo>
                <a:cubicBezTo>
                  <a:pt x="74" y="44"/>
                  <a:pt x="75" y="39"/>
                  <a:pt x="76" y="36"/>
                </a:cubicBezTo>
                <a:cubicBezTo>
                  <a:pt x="77" y="33"/>
                  <a:pt x="89" y="0"/>
                  <a:pt x="113" y="9"/>
                </a:cubicBezTo>
                <a:close/>
              </a:path>
            </a:pathLst>
          </a:custGeom>
          <a:solidFill>
            <a:srgbClr val="FFFFFF">
              <a:alpha val="27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Line 177"/>
          <p:cNvSpPr>
            <a:spLocks noChangeShapeType="1"/>
          </p:cNvSpPr>
          <p:nvPr userDrawn="1"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0" name="Group 178"/>
          <p:cNvGrpSpPr>
            <a:grpSpLocks/>
          </p:cNvGrpSpPr>
          <p:nvPr userDrawn="1"/>
        </p:nvGrpSpPr>
        <p:grpSpPr bwMode="auto">
          <a:xfrm>
            <a:off x="107950" y="4581525"/>
            <a:ext cx="2195513" cy="2124075"/>
            <a:chOff x="68" y="2880"/>
            <a:chExt cx="1383" cy="1338"/>
          </a:xfrm>
        </p:grpSpPr>
        <p:sp>
          <p:nvSpPr>
            <p:cNvPr id="21" name="Freeform 179"/>
            <p:cNvSpPr>
              <a:spLocks/>
            </p:cNvSpPr>
            <p:nvPr userDrawn="1"/>
          </p:nvSpPr>
          <p:spPr bwMode="gray">
            <a:xfrm>
              <a:off x="949" y="3570"/>
              <a:ext cx="479" cy="530"/>
            </a:xfrm>
            <a:custGeom>
              <a:avLst/>
              <a:gdLst/>
              <a:ahLst/>
              <a:cxnLst>
                <a:cxn ang="0">
                  <a:pos x="259" y="353"/>
                </a:cxn>
                <a:cxn ang="0">
                  <a:pos x="259" y="354"/>
                </a:cxn>
                <a:cxn ang="0">
                  <a:pos x="260" y="339"/>
                </a:cxn>
                <a:cxn ang="0">
                  <a:pos x="260" y="333"/>
                </a:cxn>
                <a:cxn ang="0">
                  <a:pos x="275" y="327"/>
                </a:cxn>
                <a:cxn ang="0">
                  <a:pos x="271" y="314"/>
                </a:cxn>
                <a:cxn ang="0">
                  <a:pos x="245" y="283"/>
                </a:cxn>
                <a:cxn ang="0">
                  <a:pos x="239" y="258"/>
                </a:cxn>
                <a:cxn ang="0">
                  <a:pos x="202" y="255"/>
                </a:cxn>
                <a:cxn ang="0">
                  <a:pos x="189" y="257"/>
                </a:cxn>
                <a:cxn ang="0">
                  <a:pos x="165" y="256"/>
                </a:cxn>
                <a:cxn ang="0">
                  <a:pos x="162" y="256"/>
                </a:cxn>
                <a:cxn ang="0">
                  <a:pos x="124" y="263"/>
                </a:cxn>
                <a:cxn ang="0">
                  <a:pos x="81" y="346"/>
                </a:cxn>
                <a:cxn ang="0">
                  <a:pos x="96" y="359"/>
                </a:cxn>
                <a:cxn ang="0">
                  <a:pos x="101" y="364"/>
                </a:cxn>
                <a:cxn ang="0">
                  <a:pos x="107" y="369"/>
                </a:cxn>
                <a:cxn ang="0">
                  <a:pos x="106" y="395"/>
                </a:cxn>
                <a:cxn ang="0">
                  <a:pos x="39" y="381"/>
                </a:cxn>
                <a:cxn ang="0">
                  <a:pos x="45" y="363"/>
                </a:cxn>
                <a:cxn ang="0">
                  <a:pos x="37" y="354"/>
                </a:cxn>
                <a:cxn ang="0">
                  <a:pos x="21" y="344"/>
                </a:cxn>
                <a:cxn ang="0">
                  <a:pos x="12" y="294"/>
                </a:cxn>
                <a:cxn ang="0">
                  <a:pos x="33" y="196"/>
                </a:cxn>
                <a:cxn ang="0">
                  <a:pos x="39" y="152"/>
                </a:cxn>
                <a:cxn ang="0">
                  <a:pos x="47" y="23"/>
                </a:cxn>
                <a:cxn ang="0">
                  <a:pos x="81" y="42"/>
                </a:cxn>
                <a:cxn ang="0">
                  <a:pos x="91" y="9"/>
                </a:cxn>
                <a:cxn ang="0">
                  <a:pos x="114" y="5"/>
                </a:cxn>
                <a:cxn ang="0">
                  <a:pos x="164" y="5"/>
                </a:cxn>
                <a:cxn ang="0">
                  <a:pos x="161" y="13"/>
                </a:cxn>
                <a:cxn ang="0">
                  <a:pos x="132" y="19"/>
                </a:cxn>
                <a:cxn ang="0">
                  <a:pos x="129" y="203"/>
                </a:cxn>
                <a:cxn ang="0">
                  <a:pos x="130" y="236"/>
                </a:cxn>
                <a:cxn ang="0">
                  <a:pos x="160" y="236"/>
                </a:cxn>
                <a:cxn ang="0">
                  <a:pos x="164" y="241"/>
                </a:cxn>
                <a:cxn ang="0">
                  <a:pos x="172" y="239"/>
                </a:cxn>
                <a:cxn ang="0">
                  <a:pos x="177" y="237"/>
                </a:cxn>
                <a:cxn ang="0">
                  <a:pos x="189" y="237"/>
                </a:cxn>
                <a:cxn ang="0">
                  <a:pos x="198" y="242"/>
                </a:cxn>
                <a:cxn ang="0">
                  <a:pos x="202" y="238"/>
                </a:cxn>
                <a:cxn ang="0">
                  <a:pos x="250" y="238"/>
                </a:cxn>
                <a:cxn ang="0">
                  <a:pos x="258" y="234"/>
                </a:cxn>
                <a:cxn ang="0">
                  <a:pos x="241" y="139"/>
                </a:cxn>
                <a:cxn ang="0">
                  <a:pos x="233" y="41"/>
                </a:cxn>
                <a:cxn ang="0">
                  <a:pos x="258" y="42"/>
                </a:cxn>
                <a:cxn ang="0">
                  <a:pos x="268" y="30"/>
                </a:cxn>
                <a:cxn ang="0">
                  <a:pos x="272" y="41"/>
                </a:cxn>
                <a:cxn ang="0">
                  <a:pos x="269" y="138"/>
                </a:cxn>
                <a:cxn ang="0">
                  <a:pos x="272" y="121"/>
                </a:cxn>
                <a:cxn ang="0">
                  <a:pos x="290" y="75"/>
                </a:cxn>
                <a:cxn ang="0">
                  <a:pos x="306" y="36"/>
                </a:cxn>
                <a:cxn ang="0">
                  <a:pos x="304" y="77"/>
                </a:cxn>
                <a:cxn ang="0">
                  <a:pos x="375" y="165"/>
                </a:cxn>
                <a:cxn ang="0">
                  <a:pos x="348" y="174"/>
                </a:cxn>
                <a:cxn ang="0">
                  <a:pos x="344" y="179"/>
                </a:cxn>
                <a:cxn ang="0">
                  <a:pos x="348" y="253"/>
                </a:cxn>
                <a:cxn ang="0">
                  <a:pos x="346" y="302"/>
                </a:cxn>
                <a:cxn ang="0">
                  <a:pos x="337" y="312"/>
                </a:cxn>
                <a:cxn ang="0">
                  <a:pos x="337" y="314"/>
                </a:cxn>
                <a:cxn ang="0">
                  <a:pos x="339" y="317"/>
                </a:cxn>
                <a:cxn ang="0">
                  <a:pos x="328" y="337"/>
                </a:cxn>
                <a:cxn ang="0">
                  <a:pos x="284" y="375"/>
                </a:cxn>
              </a:cxnLst>
              <a:rect l="0" t="0" r="r" b="b"/>
              <a:pathLst>
                <a:path w="375" h="416">
                  <a:moveTo>
                    <a:pt x="273" y="370"/>
                  </a:moveTo>
                  <a:cubicBezTo>
                    <a:pt x="261" y="370"/>
                    <a:pt x="253" y="361"/>
                    <a:pt x="257" y="355"/>
                  </a:cubicBezTo>
                  <a:cubicBezTo>
                    <a:pt x="258" y="354"/>
                    <a:pt x="258" y="354"/>
                    <a:pt x="259" y="353"/>
                  </a:cubicBezTo>
                  <a:cubicBezTo>
                    <a:pt x="258" y="354"/>
                    <a:pt x="258" y="354"/>
                    <a:pt x="258" y="355"/>
                  </a:cubicBezTo>
                  <a:cubicBezTo>
                    <a:pt x="258" y="354"/>
                    <a:pt x="259" y="353"/>
                    <a:pt x="259" y="353"/>
                  </a:cubicBezTo>
                  <a:cubicBezTo>
                    <a:pt x="259" y="353"/>
                    <a:pt x="259" y="353"/>
                    <a:pt x="259" y="354"/>
                  </a:cubicBezTo>
                  <a:cubicBezTo>
                    <a:pt x="261" y="352"/>
                    <a:pt x="261" y="349"/>
                    <a:pt x="260" y="346"/>
                  </a:cubicBezTo>
                  <a:cubicBezTo>
                    <a:pt x="258" y="344"/>
                    <a:pt x="256" y="342"/>
                    <a:pt x="256" y="341"/>
                  </a:cubicBezTo>
                  <a:cubicBezTo>
                    <a:pt x="256" y="340"/>
                    <a:pt x="259" y="340"/>
                    <a:pt x="260" y="339"/>
                  </a:cubicBezTo>
                  <a:cubicBezTo>
                    <a:pt x="260" y="339"/>
                    <a:pt x="260" y="337"/>
                    <a:pt x="259" y="337"/>
                  </a:cubicBezTo>
                  <a:cubicBezTo>
                    <a:pt x="259" y="336"/>
                    <a:pt x="260" y="335"/>
                    <a:pt x="260" y="335"/>
                  </a:cubicBezTo>
                  <a:cubicBezTo>
                    <a:pt x="259" y="335"/>
                    <a:pt x="259" y="333"/>
                    <a:pt x="260" y="333"/>
                  </a:cubicBezTo>
                  <a:cubicBezTo>
                    <a:pt x="261" y="332"/>
                    <a:pt x="261" y="332"/>
                    <a:pt x="261" y="332"/>
                  </a:cubicBezTo>
                  <a:cubicBezTo>
                    <a:pt x="261" y="331"/>
                    <a:pt x="260" y="329"/>
                    <a:pt x="261" y="328"/>
                  </a:cubicBezTo>
                  <a:cubicBezTo>
                    <a:pt x="263" y="327"/>
                    <a:pt x="272" y="326"/>
                    <a:pt x="275" y="327"/>
                  </a:cubicBezTo>
                  <a:cubicBezTo>
                    <a:pt x="275" y="324"/>
                    <a:pt x="275" y="322"/>
                    <a:pt x="274" y="320"/>
                  </a:cubicBezTo>
                  <a:cubicBezTo>
                    <a:pt x="273" y="318"/>
                    <a:pt x="272" y="315"/>
                    <a:pt x="268" y="315"/>
                  </a:cubicBezTo>
                  <a:cubicBezTo>
                    <a:pt x="268" y="314"/>
                    <a:pt x="270" y="314"/>
                    <a:pt x="271" y="314"/>
                  </a:cubicBezTo>
                  <a:cubicBezTo>
                    <a:pt x="270" y="313"/>
                    <a:pt x="263" y="312"/>
                    <a:pt x="260" y="312"/>
                  </a:cubicBezTo>
                  <a:cubicBezTo>
                    <a:pt x="254" y="311"/>
                    <a:pt x="249" y="303"/>
                    <a:pt x="248" y="298"/>
                  </a:cubicBezTo>
                  <a:cubicBezTo>
                    <a:pt x="247" y="296"/>
                    <a:pt x="248" y="290"/>
                    <a:pt x="245" y="283"/>
                  </a:cubicBezTo>
                  <a:cubicBezTo>
                    <a:pt x="243" y="277"/>
                    <a:pt x="241" y="264"/>
                    <a:pt x="241" y="262"/>
                  </a:cubicBezTo>
                  <a:cubicBezTo>
                    <a:pt x="241" y="259"/>
                    <a:pt x="239" y="260"/>
                    <a:pt x="239" y="259"/>
                  </a:cubicBezTo>
                  <a:cubicBezTo>
                    <a:pt x="238" y="259"/>
                    <a:pt x="239" y="258"/>
                    <a:pt x="239" y="258"/>
                  </a:cubicBezTo>
                  <a:cubicBezTo>
                    <a:pt x="239" y="258"/>
                    <a:pt x="236" y="258"/>
                    <a:pt x="235" y="258"/>
                  </a:cubicBezTo>
                  <a:cubicBezTo>
                    <a:pt x="234" y="257"/>
                    <a:pt x="234" y="256"/>
                    <a:pt x="233" y="256"/>
                  </a:cubicBezTo>
                  <a:cubicBezTo>
                    <a:pt x="233" y="256"/>
                    <a:pt x="208" y="255"/>
                    <a:pt x="202" y="255"/>
                  </a:cubicBezTo>
                  <a:cubicBezTo>
                    <a:pt x="202" y="255"/>
                    <a:pt x="202" y="255"/>
                    <a:pt x="202" y="254"/>
                  </a:cubicBezTo>
                  <a:cubicBezTo>
                    <a:pt x="200" y="254"/>
                    <a:pt x="200" y="254"/>
                    <a:pt x="197" y="254"/>
                  </a:cubicBezTo>
                  <a:cubicBezTo>
                    <a:pt x="194" y="255"/>
                    <a:pt x="192" y="257"/>
                    <a:pt x="189" y="257"/>
                  </a:cubicBezTo>
                  <a:cubicBezTo>
                    <a:pt x="188" y="258"/>
                    <a:pt x="180" y="258"/>
                    <a:pt x="178" y="258"/>
                  </a:cubicBezTo>
                  <a:cubicBezTo>
                    <a:pt x="176" y="257"/>
                    <a:pt x="172" y="256"/>
                    <a:pt x="169" y="256"/>
                  </a:cubicBezTo>
                  <a:cubicBezTo>
                    <a:pt x="168" y="255"/>
                    <a:pt x="167" y="256"/>
                    <a:pt x="165" y="256"/>
                  </a:cubicBezTo>
                  <a:cubicBezTo>
                    <a:pt x="164" y="256"/>
                    <a:pt x="165" y="256"/>
                    <a:pt x="164" y="256"/>
                  </a:cubicBezTo>
                  <a:cubicBezTo>
                    <a:pt x="164" y="256"/>
                    <a:pt x="163" y="256"/>
                    <a:pt x="162" y="256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52" y="257"/>
                    <a:pt x="136" y="259"/>
                    <a:pt x="135" y="259"/>
                  </a:cubicBezTo>
                  <a:cubicBezTo>
                    <a:pt x="134" y="260"/>
                    <a:pt x="131" y="262"/>
                    <a:pt x="129" y="262"/>
                  </a:cubicBezTo>
                  <a:cubicBezTo>
                    <a:pt x="126" y="261"/>
                    <a:pt x="125" y="263"/>
                    <a:pt x="124" y="263"/>
                  </a:cubicBezTo>
                  <a:cubicBezTo>
                    <a:pt x="123" y="264"/>
                    <a:pt x="121" y="263"/>
                    <a:pt x="122" y="264"/>
                  </a:cubicBezTo>
                  <a:cubicBezTo>
                    <a:pt x="122" y="264"/>
                    <a:pt x="120" y="319"/>
                    <a:pt x="98" y="333"/>
                  </a:cubicBezTo>
                  <a:cubicBezTo>
                    <a:pt x="77" y="348"/>
                    <a:pt x="81" y="344"/>
                    <a:pt x="81" y="346"/>
                  </a:cubicBezTo>
                  <a:cubicBezTo>
                    <a:pt x="81" y="349"/>
                    <a:pt x="81" y="349"/>
                    <a:pt x="81" y="351"/>
                  </a:cubicBezTo>
                  <a:cubicBezTo>
                    <a:pt x="81" y="353"/>
                    <a:pt x="91" y="351"/>
                    <a:pt x="95" y="353"/>
                  </a:cubicBezTo>
                  <a:cubicBezTo>
                    <a:pt x="98" y="355"/>
                    <a:pt x="96" y="357"/>
                    <a:pt x="96" y="359"/>
                  </a:cubicBezTo>
                  <a:cubicBezTo>
                    <a:pt x="97" y="360"/>
                    <a:pt x="98" y="360"/>
                    <a:pt x="99" y="361"/>
                  </a:cubicBezTo>
                  <a:cubicBezTo>
                    <a:pt x="100" y="361"/>
                    <a:pt x="100" y="363"/>
                    <a:pt x="97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1" y="365"/>
                    <a:pt x="101" y="366"/>
                    <a:pt x="100" y="366"/>
                  </a:cubicBezTo>
                  <a:cubicBezTo>
                    <a:pt x="100" y="367"/>
                    <a:pt x="100" y="367"/>
                    <a:pt x="101" y="368"/>
                  </a:cubicBezTo>
                  <a:cubicBezTo>
                    <a:pt x="102" y="368"/>
                    <a:pt x="106" y="368"/>
                    <a:pt x="107" y="369"/>
                  </a:cubicBezTo>
                  <a:cubicBezTo>
                    <a:pt x="108" y="371"/>
                    <a:pt x="103" y="376"/>
                    <a:pt x="103" y="380"/>
                  </a:cubicBezTo>
                  <a:cubicBezTo>
                    <a:pt x="103" y="381"/>
                    <a:pt x="107" y="382"/>
                    <a:pt x="108" y="383"/>
                  </a:cubicBezTo>
                  <a:cubicBezTo>
                    <a:pt x="108" y="384"/>
                    <a:pt x="106" y="394"/>
                    <a:pt x="106" y="395"/>
                  </a:cubicBezTo>
                  <a:cubicBezTo>
                    <a:pt x="106" y="396"/>
                    <a:pt x="109" y="397"/>
                    <a:pt x="109" y="398"/>
                  </a:cubicBezTo>
                  <a:cubicBezTo>
                    <a:pt x="109" y="399"/>
                    <a:pt x="90" y="416"/>
                    <a:pt x="61" y="412"/>
                  </a:cubicBezTo>
                  <a:cubicBezTo>
                    <a:pt x="32" y="409"/>
                    <a:pt x="36" y="385"/>
                    <a:pt x="39" y="381"/>
                  </a:cubicBezTo>
                  <a:cubicBezTo>
                    <a:pt x="42" y="378"/>
                    <a:pt x="47" y="367"/>
                    <a:pt x="47" y="365"/>
                  </a:cubicBezTo>
                  <a:cubicBezTo>
                    <a:pt x="47" y="364"/>
                    <a:pt x="47" y="363"/>
                    <a:pt x="46" y="363"/>
                  </a:cubicBezTo>
                  <a:cubicBezTo>
                    <a:pt x="46" y="363"/>
                    <a:pt x="45" y="363"/>
                    <a:pt x="45" y="363"/>
                  </a:cubicBezTo>
                  <a:cubicBezTo>
                    <a:pt x="43" y="360"/>
                    <a:pt x="43" y="360"/>
                    <a:pt x="43" y="360"/>
                  </a:cubicBezTo>
                  <a:cubicBezTo>
                    <a:pt x="42" y="360"/>
                    <a:pt x="42" y="360"/>
                    <a:pt x="42" y="360"/>
                  </a:cubicBezTo>
                  <a:cubicBezTo>
                    <a:pt x="42" y="360"/>
                    <a:pt x="38" y="356"/>
                    <a:pt x="37" y="354"/>
                  </a:cubicBezTo>
                  <a:cubicBezTo>
                    <a:pt x="35" y="352"/>
                    <a:pt x="33" y="351"/>
                    <a:pt x="33" y="351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3" y="350"/>
                    <a:pt x="25" y="345"/>
                    <a:pt x="21" y="344"/>
                  </a:cubicBezTo>
                  <a:cubicBezTo>
                    <a:pt x="17" y="343"/>
                    <a:pt x="6" y="335"/>
                    <a:pt x="4" y="332"/>
                  </a:cubicBezTo>
                  <a:cubicBezTo>
                    <a:pt x="0" y="327"/>
                    <a:pt x="0" y="318"/>
                    <a:pt x="1" y="315"/>
                  </a:cubicBezTo>
                  <a:cubicBezTo>
                    <a:pt x="1" y="312"/>
                    <a:pt x="11" y="297"/>
                    <a:pt x="12" y="294"/>
                  </a:cubicBezTo>
                  <a:cubicBezTo>
                    <a:pt x="14" y="283"/>
                    <a:pt x="21" y="269"/>
                    <a:pt x="23" y="264"/>
                  </a:cubicBezTo>
                  <a:cubicBezTo>
                    <a:pt x="24" y="260"/>
                    <a:pt x="30" y="213"/>
                    <a:pt x="30" y="211"/>
                  </a:cubicBezTo>
                  <a:cubicBezTo>
                    <a:pt x="30" y="209"/>
                    <a:pt x="33" y="196"/>
                    <a:pt x="33" y="196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9" y="194"/>
                    <a:pt x="39" y="190"/>
                    <a:pt x="39" y="183"/>
                  </a:cubicBezTo>
                  <a:cubicBezTo>
                    <a:pt x="39" y="175"/>
                    <a:pt x="38" y="163"/>
                    <a:pt x="39" y="152"/>
                  </a:cubicBezTo>
                  <a:cubicBezTo>
                    <a:pt x="39" y="138"/>
                    <a:pt x="39" y="128"/>
                    <a:pt x="39" y="119"/>
                  </a:cubicBezTo>
                  <a:cubicBezTo>
                    <a:pt x="39" y="113"/>
                    <a:pt x="41" y="100"/>
                    <a:pt x="42" y="87"/>
                  </a:cubicBezTo>
                  <a:cubicBezTo>
                    <a:pt x="48" y="70"/>
                    <a:pt x="44" y="41"/>
                    <a:pt x="47" y="23"/>
                  </a:cubicBezTo>
                  <a:cubicBezTo>
                    <a:pt x="48" y="21"/>
                    <a:pt x="53" y="25"/>
                    <a:pt x="53" y="25"/>
                  </a:cubicBezTo>
                  <a:cubicBezTo>
                    <a:pt x="53" y="25"/>
                    <a:pt x="57" y="29"/>
                    <a:pt x="58" y="27"/>
                  </a:cubicBezTo>
                  <a:cubicBezTo>
                    <a:pt x="60" y="26"/>
                    <a:pt x="69" y="35"/>
                    <a:pt x="81" y="42"/>
                  </a:cubicBezTo>
                  <a:cubicBezTo>
                    <a:pt x="95" y="50"/>
                    <a:pt x="89" y="14"/>
                    <a:pt x="90" y="11"/>
                  </a:cubicBezTo>
                  <a:cubicBezTo>
                    <a:pt x="90" y="10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2" y="7"/>
                    <a:pt x="92" y="4"/>
                    <a:pt x="92" y="2"/>
                  </a:cubicBezTo>
                  <a:cubicBezTo>
                    <a:pt x="95" y="0"/>
                    <a:pt x="113" y="1"/>
                    <a:pt x="114" y="2"/>
                  </a:cubicBezTo>
                  <a:cubicBezTo>
                    <a:pt x="114" y="2"/>
                    <a:pt x="113" y="5"/>
                    <a:pt x="114" y="5"/>
                  </a:cubicBezTo>
                  <a:cubicBezTo>
                    <a:pt x="116" y="5"/>
                    <a:pt x="124" y="6"/>
                    <a:pt x="129" y="4"/>
                  </a:cubicBezTo>
                  <a:cubicBezTo>
                    <a:pt x="138" y="0"/>
                    <a:pt x="156" y="3"/>
                    <a:pt x="162" y="4"/>
                  </a:cubicBezTo>
                  <a:cubicBezTo>
                    <a:pt x="163" y="4"/>
                    <a:pt x="164" y="4"/>
                    <a:pt x="164" y="5"/>
                  </a:cubicBezTo>
                  <a:cubicBezTo>
                    <a:pt x="165" y="5"/>
                    <a:pt x="165" y="5"/>
                    <a:pt x="166" y="6"/>
                  </a:cubicBezTo>
                  <a:cubicBezTo>
                    <a:pt x="166" y="6"/>
                    <a:pt x="165" y="6"/>
                    <a:pt x="165" y="6"/>
                  </a:cubicBezTo>
                  <a:cubicBezTo>
                    <a:pt x="166" y="9"/>
                    <a:pt x="166" y="12"/>
                    <a:pt x="161" y="13"/>
                  </a:cubicBezTo>
                  <a:cubicBezTo>
                    <a:pt x="153" y="14"/>
                    <a:pt x="141" y="14"/>
                    <a:pt x="137" y="16"/>
                  </a:cubicBezTo>
                  <a:cubicBezTo>
                    <a:pt x="136" y="17"/>
                    <a:pt x="133" y="18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1" y="22"/>
                    <a:pt x="129" y="27"/>
                    <a:pt x="127" y="35"/>
                  </a:cubicBezTo>
                  <a:cubicBezTo>
                    <a:pt x="125" y="43"/>
                    <a:pt x="133" y="152"/>
                    <a:pt x="133" y="162"/>
                  </a:cubicBezTo>
                  <a:cubicBezTo>
                    <a:pt x="132" y="173"/>
                    <a:pt x="129" y="203"/>
                    <a:pt x="129" y="203"/>
                  </a:cubicBezTo>
                  <a:cubicBezTo>
                    <a:pt x="129" y="203"/>
                    <a:pt x="140" y="205"/>
                    <a:pt x="140" y="206"/>
                  </a:cubicBezTo>
                  <a:cubicBezTo>
                    <a:pt x="140" y="207"/>
                    <a:pt x="138" y="214"/>
                    <a:pt x="137" y="218"/>
                  </a:cubicBezTo>
                  <a:cubicBezTo>
                    <a:pt x="136" y="219"/>
                    <a:pt x="130" y="236"/>
                    <a:pt x="130" y="236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57" y="235"/>
                    <a:pt x="160" y="235"/>
                    <a:pt x="160" y="235"/>
                  </a:cubicBezTo>
                  <a:cubicBezTo>
                    <a:pt x="161" y="235"/>
                    <a:pt x="160" y="236"/>
                    <a:pt x="160" y="236"/>
                  </a:cubicBezTo>
                  <a:cubicBezTo>
                    <a:pt x="160" y="236"/>
                    <a:pt x="160" y="236"/>
                    <a:pt x="160" y="236"/>
                  </a:cubicBezTo>
                  <a:cubicBezTo>
                    <a:pt x="160" y="236"/>
                    <a:pt x="164" y="237"/>
                    <a:pt x="164" y="237"/>
                  </a:cubicBezTo>
                  <a:cubicBezTo>
                    <a:pt x="165" y="237"/>
                    <a:pt x="164" y="241"/>
                    <a:pt x="164" y="241"/>
                  </a:cubicBezTo>
                  <a:cubicBezTo>
                    <a:pt x="168" y="241"/>
                    <a:pt x="168" y="241"/>
                    <a:pt x="168" y="241"/>
                  </a:cubicBezTo>
                  <a:cubicBezTo>
                    <a:pt x="168" y="241"/>
                    <a:pt x="168" y="240"/>
                    <a:pt x="170" y="240"/>
                  </a:cubicBezTo>
                  <a:cubicBezTo>
                    <a:pt x="170" y="240"/>
                    <a:pt x="171" y="240"/>
                    <a:pt x="172" y="239"/>
                  </a:cubicBezTo>
                  <a:cubicBezTo>
                    <a:pt x="173" y="239"/>
                    <a:pt x="173" y="239"/>
                    <a:pt x="173" y="238"/>
                  </a:cubicBezTo>
                  <a:cubicBezTo>
                    <a:pt x="174" y="238"/>
                    <a:pt x="175" y="238"/>
                    <a:pt x="176" y="238"/>
                  </a:cubicBezTo>
                  <a:cubicBezTo>
                    <a:pt x="177" y="238"/>
                    <a:pt x="177" y="237"/>
                    <a:pt x="177" y="237"/>
                  </a:cubicBezTo>
                  <a:cubicBezTo>
                    <a:pt x="178" y="237"/>
                    <a:pt x="181" y="237"/>
                    <a:pt x="181" y="237"/>
                  </a:cubicBezTo>
                  <a:cubicBezTo>
                    <a:pt x="183" y="236"/>
                    <a:pt x="185" y="236"/>
                    <a:pt x="185" y="236"/>
                  </a:cubicBezTo>
                  <a:cubicBezTo>
                    <a:pt x="187" y="236"/>
                    <a:pt x="188" y="237"/>
                    <a:pt x="189" y="237"/>
                  </a:cubicBezTo>
                  <a:cubicBezTo>
                    <a:pt x="190" y="237"/>
                    <a:pt x="191" y="237"/>
                    <a:pt x="192" y="238"/>
                  </a:cubicBezTo>
                  <a:cubicBezTo>
                    <a:pt x="193" y="238"/>
                    <a:pt x="196" y="240"/>
                    <a:pt x="195" y="240"/>
                  </a:cubicBezTo>
                  <a:cubicBezTo>
                    <a:pt x="196" y="240"/>
                    <a:pt x="199" y="242"/>
                    <a:pt x="198" y="242"/>
                  </a:cubicBezTo>
                  <a:cubicBezTo>
                    <a:pt x="199" y="242"/>
                    <a:pt x="201" y="243"/>
                    <a:pt x="201" y="243"/>
                  </a:cubicBezTo>
                  <a:cubicBezTo>
                    <a:pt x="201" y="239"/>
                    <a:pt x="201" y="239"/>
                    <a:pt x="201" y="239"/>
                  </a:cubicBezTo>
                  <a:cubicBezTo>
                    <a:pt x="201" y="239"/>
                    <a:pt x="201" y="238"/>
                    <a:pt x="202" y="238"/>
                  </a:cubicBezTo>
                  <a:cubicBezTo>
                    <a:pt x="203" y="237"/>
                    <a:pt x="205" y="237"/>
                    <a:pt x="205" y="237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8"/>
                    <a:pt x="249" y="238"/>
                    <a:pt x="250" y="238"/>
                  </a:cubicBezTo>
                  <a:cubicBezTo>
                    <a:pt x="251" y="239"/>
                    <a:pt x="252" y="239"/>
                    <a:pt x="253" y="240"/>
                  </a:cubicBezTo>
                  <a:cubicBezTo>
                    <a:pt x="254" y="240"/>
                    <a:pt x="257" y="243"/>
                    <a:pt x="257" y="243"/>
                  </a:cubicBezTo>
                  <a:cubicBezTo>
                    <a:pt x="257" y="243"/>
                    <a:pt x="259" y="239"/>
                    <a:pt x="258" y="234"/>
                  </a:cubicBezTo>
                  <a:cubicBezTo>
                    <a:pt x="256" y="227"/>
                    <a:pt x="230" y="156"/>
                    <a:pt x="230" y="151"/>
                  </a:cubicBezTo>
                  <a:cubicBezTo>
                    <a:pt x="231" y="150"/>
                    <a:pt x="240" y="149"/>
                    <a:pt x="240" y="149"/>
                  </a:cubicBezTo>
                  <a:cubicBezTo>
                    <a:pt x="240" y="149"/>
                    <a:pt x="240" y="145"/>
                    <a:pt x="241" y="139"/>
                  </a:cubicBezTo>
                  <a:cubicBezTo>
                    <a:pt x="241" y="135"/>
                    <a:pt x="248" y="90"/>
                    <a:pt x="250" y="67"/>
                  </a:cubicBezTo>
                  <a:cubicBezTo>
                    <a:pt x="250" y="64"/>
                    <a:pt x="248" y="58"/>
                    <a:pt x="247" y="56"/>
                  </a:cubicBezTo>
                  <a:cubicBezTo>
                    <a:pt x="246" y="54"/>
                    <a:pt x="235" y="42"/>
                    <a:pt x="233" y="41"/>
                  </a:cubicBezTo>
                  <a:cubicBezTo>
                    <a:pt x="230" y="40"/>
                    <a:pt x="218" y="36"/>
                    <a:pt x="217" y="35"/>
                  </a:cubicBezTo>
                  <a:cubicBezTo>
                    <a:pt x="216" y="33"/>
                    <a:pt x="240" y="34"/>
                    <a:pt x="244" y="34"/>
                  </a:cubicBezTo>
                  <a:cubicBezTo>
                    <a:pt x="248" y="35"/>
                    <a:pt x="252" y="41"/>
                    <a:pt x="258" y="42"/>
                  </a:cubicBezTo>
                  <a:cubicBezTo>
                    <a:pt x="260" y="43"/>
                    <a:pt x="263" y="43"/>
                    <a:pt x="265" y="42"/>
                  </a:cubicBezTo>
                  <a:cubicBezTo>
                    <a:pt x="266" y="42"/>
                    <a:pt x="267" y="38"/>
                    <a:pt x="267" y="36"/>
                  </a:cubicBezTo>
                  <a:cubicBezTo>
                    <a:pt x="267" y="33"/>
                    <a:pt x="268" y="30"/>
                    <a:pt x="268" y="30"/>
                  </a:cubicBezTo>
                  <a:cubicBezTo>
                    <a:pt x="268" y="30"/>
                    <a:pt x="269" y="30"/>
                    <a:pt x="270" y="30"/>
                  </a:cubicBezTo>
                  <a:cubicBezTo>
                    <a:pt x="272" y="30"/>
                    <a:pt x="273" y="30"/>
                    <a:pt x="273" y="30"/>
                  </a:cubicBezTo>
                  <a:cubicBezTo>
                    <a:pt x="273" y="30"/>
                    <a:pt x="272" y="38"/>
                    <a:pt x="272" y="41"/>
                  </a:cubicBezTo>
                  <a:cubicBezTo>
                    <a:pt x="272" y="45"/>
                    <a:pt x="274" y="50"/>
                    <a:pt x="269" y="55"/>
                  </a:cubicBezTo>
                  <a:cubicBezTo>
                    <a:pt x="264" y="60"/>
                    <a:pt x="267" y="86"/>
                    <a:pt x="267" y="88"/>
                  </a:cubicBezTo>
                  <a:cubicBezTo>
                    <a:pt x="269" y="102"/>
                    <a:pt x="275" y="121"/>
                    <a:pt x="269" y="138"/>
                  </a:cubicBezTo>
                  <a:cubicBezTo>
                    <a:pt x="268" y="141"/>
                    <a:pt x="268" y="143"/>
                    <a:pt x="268" y="144"/>
                  </a:cubicBezTo>
                  <a:cubicBezTo>
                    <a:pt x="270" y="144"/>
                    <a:pt x="269" y="144"/>
                    <a:pt x="270" y="144"/>
                  </a:cubicBezTo>
                  <a:cubicBezTo>
                    <a:pt x="271" y="135"/>
                    <a:pt x="272" y="126"/>
                    <a:pt x="272" y="121"/>
                  </a:cubicBezTo>
                  <a:cubicBezTo>
                    <a:pt x="274" y="120"/>
                    <a:pt x="279" y="118"/>
                    <a:pt x="279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90" y="85"/>
                    <a:pt x="290" y="75"/>
                  </a:cubicBezTo>
                  <a:cubicBezTo>
                    <a:pt x="290" y="71"/>
                    <a:pt x="291" y="64"/>
                    <a:pt x="290" y="61"/>
                  </a:cubicBezTo>
                  <a:cubicBezTo>
                    <a:pt x="289" y="59"/>
                    <a:pt x="288" y="50"/>
                    <a:pt x="288" y="50"/>
                  </a:cubicBezTo>
                  <a:cubicBezTo>
                    <a:pt x="288" y="50"/>
                    <a:pt x="301" y="31"/>
                    <a:pt x="306" y="36"/>
                  </a:cubicBezTo>
                  <a:cubicBezTo>
                    <a:pt x="309" y="40"/>
                    <a:pt x="306" y="59"/>
                    <a:pt x="306" y="59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2"/>
                    <a:pt x="303" y="70"/>
                    <a:pt x="304" y="77"/>
                  </a:cubicBezTo>
                  <a:cubicBezTo>
                    <a:pt x="305" y="85"/>
                    <a:pt x="311" y="118"/>
                    <a:pt x="311" y="118"/>
                  </a:cubicBezTo>
                  <a:cubicBezTo>
                    <a:pt x="374" y="122"/>
                    <a:pt x="374" y="122"/>
                    <a:pt x="374" y="122"/>
                  </a:cubicBezTo>
                  <a:cubicBezTo>
                    <a:pt x="375" y="165"/>
                    <a:pt x="375" y="165"/>
                    <a:pt x="375" y="165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2" y="166"/>
                    <a:pt x="350" y="172"/>
                    <a:pt x="348" y="174"/>
                  </a:cubicBezTo>
                  <a:cubicBezTo>
                    <a:pt x="347" y="175"/>
                    <a:pt x="346" y="176"/>
                    <a:pt x="345" y="177"/>
                  </a:cubicBezTo>
                  <a:cubicBezTo>
                    <a:pt x="344" y="177"/>
                    <a:pt x="344" y="177"/>
                    <a:pt x="344" y="177"/>
                  </a:cubicBezTo>
                  <a:cubicBezTo>
                    <a:pt x="344" y="179"/>
                    <a:pt x="344" y="179"/>
                    <a:pt x="344" y="179"/>
                  </a:cubicBezTo>
                  <a:cubicBezTo>
                    <a:pt x="346" y="180"/>
                    <a:pt x="346" y="180"/>
                    <a:pt x="346" y="180"/>
                  </a:cubicBezTo>
                  <a:cubicBezTo>
                    <a:pt x="346" y="180"/>
                    <a:pt x="348" y="219"/>
                    <a:pt x="348" y="225"/>
                  </a:cubicBezTo>
                  <a:cubicBezTo>
                    <a:pt x="348" y="231"/>
                    <a:pt x="348" y="250"/>
                    <a:pt x="348" y="253"/>
                  </a:cubicBezTo>
                  <a:cubicBezTo>
                    <a:pt x="348" y="257"/>
                    <a:pt x="351" y="276"/>
                    <a:pt x="352" y="284"/>
                  </a:cubicBezTo>
                  <a:cubicBezTo>
                    <a:pt x="352" y="289"/>
                    <a:pt x="351" y="297"/>
                    <a:pt x="349" y="300"/>
                  </a:cubicBezTo>
                  <a:cubicBezTo>
                    <a:pt x="348" y="301"/>
                    <a:pt x="348" y="302"/>
                    <a:pt x="346" y="302"/>
                  </a:cubicBezTo>
                  <a:cubicBezTo>
                    <a:pt x="345" y="303"/>
                    <a:pt x="343" y="303"/>
                    <a:pt x="341" y="305"/>
                  </a:cubicBezTo>
                  <a:cubicBezTo>
                    <a:pt x="336" y="307"/>
                    <a:pt x="331" y="310"/>
                    <a:pt x="330" y="311"/>
                  </a:cubicBezTo>
                  <a:cubicBezTo>
                    <a:pt x="333" y="311"/>
                    <a:pt x="335" y="311"/>
                    <a:pt x="337" y="312"/>
                  </a:cubicBezTo>
                  <a:cubicBezTo>
                    <a:pt x="335" y="312"/>
                    <a:pt x="334" y="311"/>
                    <a:pt x="333" y="312"/>
                  </a:cubicBezTo>
                  <a:cubicBezTo>
                    <a:pt x="336" y="311"/>
                    <a:pt x="339" y="313"/>
                    <a:pt x="339" y="315"/>
                  </a:cubicBezTo>
                  <a:cubicBezTo>
                    <a:pt x="338" y="315"/>
                    <a:pt x="337" y="314"/>
                    <a:pt x="337" y="314"/>
                  </a:cubicBezTo>
                  <a:cubicBezTo>
                    <a:pt x="338" y="315"/>
                    <a:pt x="339" y="315"/>
                    <a:pt x="338" y="316"/>
                  </a:cubicBezTo>
                  <a:cubicBezTo>
                    <a:pt x="338" y="315"/>
                    <a:pt x="336" y="315"/>
                    <a:pt x="336" y="315"/>
                  </a:cubicBezTo>
                  <a:cubicBezTo>
                    <a:pt x="337" y="315"/>
                    <a:pt x="338" y="316"/>
                    <a:pt x="339" y="317"/>
                  </a:cubicBezTo>
                  <a:cubicBezTo>
                    <a:pt x="339" y="317"/>
                    <a:pt x="339" y="317"/>
                    <a:pt x="338" y="317"/>
                  </a:cubicBezTo>
                  <a:cubicBezTo>
                    <a:pt x="337" y="316"/>
                    <a:pt x="333" y="317"/>
                    <a:pt x="331" y="320"/>
                  </a:cubicBezTo>
                  <a:cubicBezTo>
                    <a:pt x="327" y="324"/>
                    <a:pt x="326" y="332"/>
                    <a:pt x="328" y="337"/>
                  </a:cubicBezTo>
                  <a:cubicBezTo>
                    <a:pt x="331" y="347"/>
                    <a:pt x="326" y="360"/>
                    <a:pt x="322" y="363"/>
                  </a:cubicBezTo>
                  <a:cubicBezTo>
                    <a:pt x="315" y="372"/>
                    <a:pt x="308" y="373"/>
                    <a:pt x="303" y="375"/>
                  </a:cubicBezTo>
                  <a:cubicBezTo>
                    <a:pt x="297" y="376"/>
                    <a:pt x="290" y="376"/>
                    <a:pt x="284" y="375"/>
                  </a:cubicBezTo>
                  <a:cubicBezTo>
                    <a:pt x="279" y="373"/>
                    <a:pt x="275" y="373"/>
                    <a:pt x="273" y="37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2000"/>
                  </a:srgbClr>
                </a:gs>
                <a:gs pos="100000">
                  <a:schemeClr val="tx2">
                    <a:alpha val="12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180"/>
            <p:cNvSpPr>
              <a:spLocks/>
            </p:cNvSpPr>
            <p:nvPr userDrawn="1"/>
          </p:nvSpPr>
          <p:spPr bwMode="gray">
            <a:xfrm>
              <a:off x="975" y="2886"/>
              <a:ext cx="476" cy="761"/>
            </a:xfrm>
            <a:custGeom>
              <a:avLst/>
              <a:gdLst/>
              <a:ahLst/>
              <a:cxnLst>
                <a:cxn ang="0">
                  <a:pos x="258" y="92"/>
                </a:cxn>
                <a:cxn ang="0">
                  <a:pos x="256" y="112"/>
                </a:cxn>
                <a:cxn ang="0">
                  <a:pos x="260" y="125"/>
                </a:cxn>
                <a:cxn ang="0">
                  <a:pos x="273" y="144"/>
                </a:cxn>
                <a:cxn ang="0">
                  <a:pos x="247" y="178"/>
                </a:cxn>
                <a:cxn ang="0">
                  <a:pos x="238" y="240"/>
                </a:cxn>
                <a:cxn ang="0">
                  <a:pos x="201" y="245"/>
                </a:cxn>
                <a:cxn ang="0">
                  <a:pos x="168" y="243"/>
                </a:cxn>
                <a:cxn ang="0">
                  <a:pos x="161" y="242"/>
                </a:cxn>
                <a:cxn ang="0">
                  <a:pos x="121" y="231"/>
                </a:cxn>
                <a:cxn ang="0">
                  <a:pos x="95" y="95"/>
                </a:cxn>
                <a:cxn ang="0">
                  <a:pos x="101" y="79"/>
                </a:cxn>
                <a:cxn ang="0">
                  <a:pos x="103" y="55"/>
                </a:cxn>
                <a:cxn ang="0">
                  <a:pos x="61" y="5"/>
                </a:cxn>
                <a:cxn ang="0">
                  <a:pos x="43" y="85"/>
                </a:cxn>
                <a:cxn ang="0">
                  <a:pos x="33" y="100"/>
                </a:cxn>
                <a:cxn ang="0">
                  <a:pos x="11" y="187"/>
                </a:cxn>
                <a:cxn ang="0">
                  <a:pos x="37" y="338"/>
                </a:cxn>
                <a:cxn ang="0">
                  <a:pos x="40" y="501"/>
                </a:cxn>
                <a:cxn ang="0">
                  <a:pos x="83" y="587"/>
                </a:cxn>
                <a:cxn ang="0">
                  <a:pos x="85" y="526"/>
                </a:cxn>
                <a:cxn ang="0">
                  <a:pos x="109" y="540"/>
                </a:cxn>
                <a:cxn ang="0">
                  <a:pos x="160" y="535"/>
                </a:cxn>
                <a:cxn ang="0">
                  <a:pos x="132" y="517"/>
                </a:cxn>
                <a:cxn ang="0">
                  <a:pos x="131" y="386"/>
                </a:cxn>
                <a:cxn ang="0">
                  <a:pos x="129" y="273"/>
                </a:cxn>
                <a:cxn ang="0">
                  <a:pos x="159" y="272"/>
                </a:cxn>
                <a:cxn ang="0">
                  <a:pos x="169" y="267"/>
                </a:cxn>
                <a:cxn ang="0">
                  <a:pos x="176" y="271"/>
                </a:cxn>
                <a:cxn ang="0">
                  <a:pos x="191" y="270"/>
                </a:cxn>
                <a:cxn ang="0">
                  <a:pos x="200" y="268"/>
                </a:cxn>
                <a:cxn ang="0">
                  <a:pos x="249" y="269"/>
                </a:cxn>
                <a:cxn ang="0">
                  <a:pos x="228" y="402"/>
                </a:cxn>
                <a:cxn ang="0">
                  <a:pos x="245" y="535"/>
                </a:cxn>
                <a:cxn ang="0">
                  <a:pos x="256" y="552"/>
                </a:cxn>
                <a:cxn ang="0">
                  <a:pos x="267" y="563"/>
                </a:cxn>
                <a:cxn ang="0">
                  <a:pos x="268" y="497"/>
                </a:cxn>
                <a:cxn ang="0">
                  <a:pos x="270" y="447"/>
                </a:cxn>
                <a:cxn ang="0">
                  <a:pos x="287" y="538"/>
                </a:cxn>
                <a:cxn ang="0">
                  <a:pos x="303" y="576"/>
                </a:cxn>
                <a:cxn ang="0">
                  <a:pos x="309" y="451"/>
                </a:cxn>
                <a:cxn ang="0">
                  <a:pos x="350" y="378"/>
                </a:cxn>
                <a:cxn ang="0">
                  <a:pos x="343" y="358"/>
                </a:cxn>
                <a:cxn ang="0">
                  <a:pos x="351" y="199"/>
                </a:cxn>
                <a:cxn ang="0">
                  <a:pos x="329" y="158"/>
                </a:cxn>
                <a:cxn ang="0">
                  <a:pos x="336" y="153"/>
                </a:cxn>
                <a:cxn ang="0">
                  <a:pos x="338" y="148"/>
                </a:cxn>
                <a:cxn ang="0">
                  <a:pos x="303" y="61"/>
                </a:cxn>
              </a:cxnLst>
              <a:rect l="0" t="0" r="r" b="b"/>
              <a:pathLst>
                <a:path w="373" h="597">
                  <a:moveTo>
                    <a:pt x="273" y="68"/>
                  </a:moveTo>
                  <a:cubicBezTo>
                    <a:pt x="261" y="68"/>
                    <a:pt x="253" y="83"/>
                    <a:pt x="257" y="92"/>
                  </a:cubicBezTo>
                  <a:cubicBezTo>
                    <a:pt x="257" y="92"/>
                    <a:pt x="258" y="93"/>
                    <a:pt x="258" y="94"/>
                  </a:cubicBezTo>
                  <a:cubicBezTo>
                    <a:pt x="258" y="93"/>
                    <a:pt x="258" y="92"/>
                    <a:pt x="258" y="92"/>
                  </a:cubicBezTo>
                  <a:cubicBezTo>
                    <a:pt x="258" y="93"/>
                    <a:pt x="259" y="94"/>
                    <a:pt x="259" y="94"/>
                  </a:cubicBezTo>
                  <a:cubicBezTo>
                    <a:pt x="259" y="94"/>
                    <a:pt x="259" y="94"/>
                    <a:pt x="259" y="93"/>
                  </a:cubicBezTo>
                  <a:cubicBezTo>
                    <a:pt x="261" y="96"/>
                    <a:pt x="261" y="101"/>
                    <a:pt x="259" y="104"/>
                  </a:cubicBezTo>
                  <a:cubicBezTo>
                    <a:pt x="258" y="108"/>
                    <a:pt x="255" y="111"/>
                    <a:pt x="256" y="112"/>
                  </a:cubicBezTo>
                  <a:cubicBezTo>
                    <a:pt x="256" y="114"/>
                    <a:pt x="259" y="114"/>
                    <a:pt x="260" y="115"/>
                  </a:cubicBezTo>
                  <a:cubicBezTo>
                    <a:pt x="260" y="116"/>
                    <a:pt x="259" y="118"/>
                    <a:pt x="259" y="119"/>
                  </a:cubicBezTo>
                  <a:cubicBezTo>
                    <a:pt x="259" y="121"/>
                    <a:pt x="260" y="121"/>
                    <a:pt x="260" y="121"/>
                  </a:cubicBezTo>
                  <a:cubicBezTo>
                    <a:pt x="258" y="121"/>
                    <a:pt x="259" y="125"/>
                    <a:pt x="260" y="125"/>
                  </a:cubicBezTo>
                  <a:cubicBezTo>
                    <a:pt x="260" y="126"/>
                    <a:pt x="261" y="126"/>
                    <a:pt x="261" y="127"/>
                  </a:cubicBezTo>
                  <a:cubicBezTo>
                    <a:pt x="261" y="127"/>
                    <a:pt x="259" y="131"/>
                    <a:pt x="261" y="133"/>
                  </a:cubicBezTo>
                  <a:cubicBezTo>
                    <a:pt x="263" y="134"/>
                    <a:pt x="271" y="135"/>
                    <a:pt x="274" y="134"/>
                  </a:cubicBezTo>
                  <a:cubicBezTo>
                    <a:pt x="275" y="138"/>
                    <a:pt x="274" y="142"/>
                    <a:pt x="273" y="144"/>
                  </a:cubicBezTo>
                  <a:cubicBezTo>
                    <a:pt x="272" y="147"/>
                    <a:pt x="272" y="153"/>
                    <a:pt x="267" y="152"/>
                  </a:cubicBezTo>
                  <a:cubicBezTo>
                    <a:pt x="268" y="154"/>
                    <a:pt x="269" y="154"/>
                    <a:pt x="270" y="154"/>
                  </a:cubicBezTo>
                  <a:cubicBezTo>
                    <a:pt x="270" y="155"/>
                    <a:pt x="263" y="157"/>
                    <a:pt x="259" y="157"/>
                  </a:cubicBezTo>
                  <a:cubicBezTo>
                    <a:pt x="254" y="159"/>
                    <a:pt x="249" y="170"/>
                    <a:pt x="247" y="178"/>
                  </a:cubicBezTo>
                  <a:cubicBezTo>
                    <a:pt x="247" y="182"/>
                    <a:pt x="247" y="191"/>
                    <a:pt x="244" y="202"/>
                  </a:cubicBezTo>
                  <a:cubicBezTo>
                    <a:pt x="242" y="211"/>
                    <a:pt x="240" y="230"/>
                    <a:pt x="240" y="233"/>
                  </a:cubicBezTo>
                  <a:cubicBezTo>
                    <a:pt x="240" y="238"/>
                    <a:pt x="238" y="237"/>
                    <a:pt x="238" y="237"/>
                  </a:cubicBezTo>
                  <a:cubicBezTo>
                    <a:pt x="237" y="237"/>
                    <a:pt x="238" y="240"/>
                    <a:pt x="238" y="240"/>
                  </a:cubicBezTo>
                  <a:cubicBezTo>
                    <a:pt x="238" y="240"/>
                    <a:pt x="235" y="240"/>
                    <a:pt x="234" y="240"/>
                  </a:cubicBezTo>
                  <a:cubicBezTo>
                    <a:pt x="233" y="241"/>
                    <a:pt x="233" y="242"/>
                    <a:pt x="233" y="242"/>
                  </a:cubicBezTo>
                  <a:cubicBezTo>
                    <a:pt x="232" y="243"/>
                    <a:pt x="207" y="245"/>
                    <a:pt x="201" y="244"/>
                  </a:cubicBezTo>
                  <a:cubicBezTo>
                    <a:pt x="201" y="244"/>
                    <a:pt x="201" y="244"/>
                    <a:pt x="201" y="245"/>
                  </a:cubicBezTo>
                  <a:cubicBezTo>
                    <a:pt x="199" y="245"/>
                    <a:pt x="199" y="245"/>
                    <a:pt x="196" y="245"/>
                  </a:cubicBezTo>
                  <a:cubicBezTo>
                    <a:pt x="193" y="244"/>
                    <a:pt x="191" y="241"/>
                    <a:pt x="188" y="240"/>
                  </a:cubicBezTo>
                  <a:cubicBezTo>
                    <a:pt x="187" y="240"/>
                    <a:pt x="179" y="240"/>
                    <a:pt x="177" y="240"/>
                  </a:cubicBezTo>
                  <a:cubicBezTo>
                    <a:pt x="175" y="240"/>
                    <a:pt x="171" y="243"/>
                    <a:pt x="168" y="243"/>
                  </a:cubicBezTo>
                  <a:cubicBezTo>
                    <a:pt x="167" y="243"/>
                    <a:pt x="166" y="243"/>
                    <a:pt x="164" y="243"/>
                  </a:cubicBezTo>
                  <a:cubicBezTo>
                    <a:pt x="163" y="243"/>
                    <a:pt x="164" y="243"/>
                    <a:pt x="163" y="243"/>
                  </a:cubicBezTo>
                  <a:cubicBezTo>
                    <a:pt x="163" y="243"/>
                    <a:pt x="162" y="243"/>
                    <a:pt x="161" y="243"/>
                  </a:cubicBezTo>
                  <a:cubicBezTo>
                    <a:pt x="161" y="243"/>
                    <a:pt x="161" y="242"/>
                    <a:pt x="161" y="242"/>
                  </a:cubicBezTo>
                  <a:cubicBezTo>
                    <a:pt x="151" y="241"/>
                    <a:pt x="135" y="238"/>
                    <a:pt x="134" y="238"/>
                  </a:cubicBezTo>
                  <a:cubicBezTo>
                    <a:pt x="132" y="237"/>
                    <a:pt x="130" y="234"/>
                    <a:pt x="128" y="235"/>
                  </a:cubicBezTo>
                  <a:cubicBezTo>
                    <a:pt x="125" y="235"/>
                    <a:pt x="124" y="232"/>
                    <a:pt x="123" y="232"/>
                  </a:cubicBezTo>
                  <a:cubicBezTo>
                    <a:pt x="121" y="231"/>
                    <a:pt x="121" y="232"/>
                    <a:pt x="121" y="231"/>
                  </a:cubicBezTo>
                  <a:cubicBezTo>
                    <a:pt x="121" y="230"/>
                    <a:pt x="120" y="147"/>
                    <a:pt x="98" y="125"/>
                  </a:cubicBezTo>
                  <a:cubicBezTo>
                    <a:pt x="83" y="111"/>
                    <a:pt x="80" y="110"/>
                    <a:pt x="80" y="106"/>
                  </a:cubicBezTo>
                  <a:cubicBezTo>
                    <a:pt x="80" y="102"/>
                    <a:pt x="80" y="101"/>
                    <a:pt x="81" y="98"/>
                  </a:cubicBezTo>
                  <a:cubicBezTo>
                    <a:pt x="81" y="96"/>
                    <a:pt x="91" y="98"/>
                    <a:pt x="95" y="95"/>
                  </a:cubicBezTo>
                  <a:cubicBezTo>
                    <a:pt x="97" y="93"/>
                    <a:pt x="96" y="89"/>
                    <a:pt x="96" y="87"/>
                  </a:cubicBezTo>
                  <a:cubicBezTo>
                    <a:pt x="97" y="86"/>
                    <a:pt x="98" y="85"/>
                    <a:pt x="99" y="84"/>
                  </a:cubicBezTo>
                  <a:cubicBezTo>
                    <a:pt x="99" y="84"/>
                    <a:pt x="100" y="81"/>
                    <a:pt x="97" y="80"/>
                  </a:cubicBezTo>
                  <a:cubicBezTo>
                    <a:pt x="100" y="81"/>
                    <a:pt x="101" y="79"/>
                    <a:pt x="101" y="79"/>
                  </a:cubicBezTo>
                  <a:cubicBezTo>
                    <a:pt x="101" y="78"/>
                    <a:pt x="100" y="76"/>
                    <a:pt x="100" y="76"/>
                  </a:cubicBezTo>
                  <a:cubicBezTo>
                    <a:pt x="100" y="75"/>
                    <a:pt x="100" y="74"/>
                    <a:pt x="101" y="73"/>
                  </a:cubicBezTo>
                  <a:cubicBezTo>
                    <a:pt x="102" y="72"/>
                    <a:pt x="106" y="73"/>
                    <a:pt x="107" y="71"/>
                  </a:cubicBezTo>
                  <a:cubicBezTo>
                    <a:pt x="108" y="68"/>
                    <a:pt x="103" y="60"/>
                    <a:pt x="103" y="55"/>
                  </a:cubicBezTo>
                  <a:cubicBezTo>
                    <a:pt x="103" y="53"/>
                    <a:pt x="107" y="51"/>
                    <a:pt x="108" y="49"/>
                  </a:cubicBezTo>
                  <a:cubicBezTo>
                    <a:pt x="109" y="43"/>
                    <a:pt x="106" y="33"/>
                    <a:pt x="106" y="31"/>
                  </a:cubicBezTo>
                  <a:cubicBezTo>
                    <a:pt x="106" y="29"/>
                    <a:pt x="109" y="32"/>
                    <a:pt x="109" y="27"/>
                  </a:cubicBezTo>
                  <a:cubicBezTo>
                    <a:pt x="109" y="23"/>
                    <a:pt x="90" y="0"/>
                    <a:pt x="61" y="5"/>
                  </a:cubicBezTo>
                  <a:cubicBezTo>
                    <a:pt x="32" y="11"/>
                    <a:pt x="37" y="47"/>
                    <a:pt x="39" y="53"/>
                  </a:cubicBezTo>
                  <a:cubicBezTo>
                    <a:pt x="42" y="61"/>
                    <a:pt x="47" y="75"/>
                    <a:pt x="47" y="78"/>
                  </a:cubicBezTo>
                  <a:cubicBezTo>
                    <a:pt x="47" y="79"/>
                    <a:pt x="45" y="84"/>
                    <a:pt x="44" y="84"/>
                  </a:cubicBezTo>
                  <a:cubicBezTo>
                    <a:pt x="43" y="84"/>
                    <a:pt x="43" y="85"/>
                    <a:pt x="43" y="85"/>
                  </a:cubicBezTo>
                  <a:cubicBezTo>
                    <a:pt x="43" y="85"/>
                    <a:pt x="42" y="85"/>
                    <a:pt x="41" y="86"/>
                  </a:cubicBezTo>
                  <a:cubicBezTo>
                    <a:pt x="41" y="86"/>
                    <a:pt x="38" y="92"/>
                    <a:pt x="37" y="95"/>
                  </a:cubicBezTo>
                  <a:cubicBezTo>
                    <a:pt x="35" y="97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24" y="108"/>
                    <a:pt x="21" y="110"/>
                  </a:cubicBezTo>
                  <a:cubicBezTo>
                    <a:pt x="11" y="117"/>
                    <a:pt x="6" y="124"/>
                    <a:pt x="4" y="128"/>
                  </a:cubicBezTo>
                  <a:cubicBezTo>
                    <a:pt x="0" y="136"/>
                    <a:pt x="0" y="150"/>
                    <a:pt x="0" y="154"/>
                  </a:cubicBezTo>
                  <a:cubicBezTo>
                    <a:pt x="1" y="159"/>
                    <a:pt x="10" y="181"/>
                    <a:pt x="11" y="187"/>
                  </a:cubicBezTo>
                  <a:cubicBezTo>
                    <a:pt x="14" y="202"/>
                    <a:pt x="20" y="225"/>
                    <a:pt x="22" y="232"/>
                  </a:cubicBezTo>
                  <a:cubicBezTo>
                    <a:pt x="23" y="238"/>
                    <a:pt x="28" y="310"/>
                    <a:pt x="29" y="313"/>
                  </a:cubicBezTo>
                  <a:cubicBezTo>
                    <a:pt x="29" y="315"/>
                    <a:pt x="31" y="335"/>
                    <a:pt x="31" y="335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7" y="338"/>
                    <a:pt x="37" y="344"/>
                    <a:pt x="37" y="354"/>
                  </a:cubicBezTo>
                  <a:cubicBezTo>
                    <a:pt x="37" y="367"/>
                    <a:pt x="37" y="385"/>
                    <a:pt x="37" y="402"/>
                  </a:cubicBezTo>
                  <a:cubicBezTo>
                    <a:pt x="37" y="423"/>
                    <a:pt x="37" y="438"/>
                    <a:pt x="37" y="452"/>
                  </a:cubicBezTo>
                  <a:cubicBezTo>
                    <a:pt x="37" y="461"/>
                    <a:pt x="38" y="481"/>
                    <a:pt x="40" y="501"/>
                  </a:cubicBezTo>
                  <a:cubicBezTo>
                    <a:pt x="45" y="527"/>
                    <a:pt x="41" y="528"/>
                    <a:pt x="44" y="556"/>
                  </a:cubicBezTo>
                  <a:cubicBezTo>
                    <a:pt x="45" y="558"/>
                    <a:pt x="48" y="560"/>
                    <a:pt x="48" y="560"/>
                  </a:cubicBezTo>
                  <a:cubicBezTo>
                    <a:pt x="48" y="560"/>
                    <a:pt x="54" y="563"/>
                    <a:pt x="56" y="566"/>
                  </a:cubicBezTo>
                  <a:cubicBezTo>
                    <a:pt x="57" y="568"/>
                    <a:pt x="69" y="587"/>
                    <a:pt x="83" y="587"/>
                  </a:cubicBezTo>
                  <a:cubicBezTo>
                    <a:pt x="97" y="587"/>
                    <a:pt x="101" y="581"/>
                    <a:pt x="100" y="577"/>
                  </a:cubicBezTo>
                  <a:cubicBezTo>
                    <a:pt x="99" y="574"/>
                    <a:pt x="82" y="553"/>
                    <a:pt x="82" y="551"/>
                  </a:cubicBezTo>
                  <a:cubicBezTo>
                    <a:pt x="82" y="549"/>
                    <a:pt x="84" y="514"/>
                    <a:pt x="84" y="513"/>
                  </a:cubicBezTo>
                  <a:cubicBezTo>
                    <a:pt x="84" y="514"/>
                    <a:pt x="84" y="522"/>
                    <a:pt x="85" y="526"/>
                  </a:cubicBezTo>
                  <a:cubicBezTo>
                    <a:pt x="85" y="527"/>
                    <a:pt x="86" y="529"/>
                    <a:pt x="87" y="530"/>
                  </a:cubicBezTo>
                  <a:cubicBezTo>
                    <a:pt x="87" y="530"/>
                    <a:pt x="87" y="529"/>
                    <a:pt x="87" y="529"/>
                  </a:cubicBezTo>
                  <a:cubicBezTo>
                    <a:pt x="87" y="532"/>
                    <a:pt x="88" y="536"/>
                    <a:pt x="88" y="540"/>
                  </a:cubicBezTo>
                  <a:cubicBezTo>
                    <a:pt x="90" y="542"/>
                    <a:pt x="108" y="541"/>
                    <a:pt x="109" y="540"/>
                  </a:cubicBezTo>
                  <a:cubicBezTo>
                    <a:pt x="109" y="539"/>
                    <a:pt x="109" y="535"/>
                    <a:pt x="109" y="534"/>
                  </a:cubicBezTo>
                  <a:cubicBezTo>
                    <a:pt x="111" y="534"/>
                    <a:pt x="120" y="533"/>
                    <a:pt x="124" y="536"/>
                  </a:cubicBezTo>
                  <a:cubicBezTo>
                    <a:pt x="134" y="542"/>
                    <a:pt x="152" y="538"/>
                    <a:pt x="158" y="536"/>
                  </a:cubicBezTo>
                  <a:cubicBezTo>
                    <a:pt x="159" y="536"/>
                    <a:pt x="160" y="535"/>
                    <a:pt x="160" y="535"/>
                  </a:cubicBezTo>
                  <a:cubicBezTo>
                    <a:pt x="160" y="535"/>
                    <a:pt x="161" y="534"/>
                    <a:pt x="161" y="532"/>
                  </a:cubicBezTo>
                  <a:cubicBezTo>
                    <a:pt x="161" y="532"/>
                    <a:pt x="161" y="532"/>
                    <a:pt x="161" y="532"/>
                  </a:cubicBezTo>
                  <a:cubicBezTo>
                    <a:pt x="161" y="529"/>
                    <a:pt x="161" y="523"/>
                    <a:pt x="156" y="523"/>
                  </a:cubicBezTo>
                  <a:cubicBezTo>
                    <a:pt x="149" y="521"/>
                    <a:pt x="136" y="521"/>
                    <a:pt x="132" y="517"/>
                  </a:cubicBezTo>
                  <a:cubicBezTo>
                    <a:pt x="131" y="517"/>
                    <a:pt x="128" y="515"/>
                    <a:pt x="127" y="514"/>
                  </a:cubicBezTo>
                  <a:cubicBezTo>
                    <a:pt x="127" y="514"/>
                    <a:pt x="127" y="514"/>
                    <a:pt x="127" y="514"/>
                  </a:cubicBezTo>
                  <a:cubicBezTo>
                    <a:pt x="126" y="509"/>
                    <a:pt x="125" y="501"/>
                    <a:pt x="123" y="489"/>
                  </a:cubicBezTo>
                  <a:cubicBezTo>
                    <a:pt x="121" y="476"/>
                    <a:pt x="131" y="402"/>
                    <a:pt x="131" y="386"/>
                  </a:cubicBezTo>
                  <a:cubicBezTo>
                    <a:pt x="131" y="370"/>
                    <a:pt x="127" y="324"/>
                    <a:pt x="127" y="324"/>
                  </a:cubicBezTo>
                  <a:cubicBezTo>
                    <a:pt x="127" y="324"/>
                    <a:pt x="139" y="320"/>
                    <a:pt x="139" y="319"/>
                  </a:cubicBezTo>
                  <a:cubicBezTo>
                    <a:pt x="139" y="317"/>
                    <a:pt x="136" y="307"/>
                    <a:pt x="135" y="301"/>
                  </a:cubicBezTo>
                  <a:cubicBezTo>
                    <a:pt x="135" y="299"/>
                    <a:pt x="129" y="273"/>
                    <a:pt x="129" y="273"/>
                  </a:cubicBezTo>
                  <a:cubicBezTo>
                    <a:pt x="156" y="274"/>
                    <a:pt x="156" y="274"/>
                    <a:pt x="156" y="274"/>
                  </a:cubicBezTo>
                  <a:cubicBezTo>
                    <a:pt x="156" y="274"/>
                    <a:pt x="159" y="274"/>
                    <a:pt x="159" y="274"/>
                  </a:cubicBezTo>
                  <a:cubicBezTo>
                    <a:pt x="159" y="274"/>
                    <a:pt x="159" y="273"/>
                    <a:pt x="159" y="273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59" y="272"/>
                    <a:pt x="162" y="272"/>
                    <a:pt x="163" y="272"/>
                  </a:cubicBezTo>
                  <a:cubicBezTo>
                    <a:pt x="163" y="271"/>
                    <a:pt x="163" y="265"/>
                    <a:pt x="163" y="265"/>
                  </a:cubicBezTo>
                  <a:cubicBezTo>
                    <a:pt x="167" y="266"/>
                    <a:pt x="167" y="266"/>
                    <a:pt x="167" y="266"/>
                  </a:cubicBezTo>
                  <a:cubicBezTo>
                    <a:pt x="167" y="266"/>
                    <a:pt x="167" y="267"/>
                    <a:pt x="169" y="267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8"/>
                    <a:pt x="172" y="269"/>
                    <a:pt x="172" y="270"/>
                  </a:cubicBezTo>
                  <a:cubicBezTo>
                    <a:pt x="173" y="270"/>
                    <a:pt x="174" y="270"/>
                    <a:pt x="175" y="270"/>
                  </a:cubicBezTo>
                  <a:cubicBezTo>
                    <a:pt x="175" y="270"/>
                    <a:pt x="176" y="271"/>
                    <a:pt x="176" y="271"/>
                  </a:cubicBezTo>
                  <a:cubicBezTo>
                    <a:pt x="177" y="272"/>
                    <a:pt x="180" y="272"/>
                    <a:pt x="180" y="272"/>
                  </a:cubicBezTo>
                  <a:cubicBezTo>
                    <a:pt x="182" y="272"/>
                    <a:pt x="184" y="273"/>
                    <a:pt x="184" y="273"/>
                  </a:cubicBezTo>
                  <a:cubicBezTo>
                    <a:pt x="186" y="273"/>
                    <a:pt x="187" y="272"/>
                    <a:pt x="188" y="272"/>
                  </a:cubicBezTo>
                  <a:cubicBezTo>
                    <a:pt x="189" y="271"/>
                    <a:pt x="190" y="271"/>
                    <a:pt x="191" y="270"/>
                  </a:cubicBezTo>
                  <a:cubicBezTo>
                    <a:pt x="192" y="270"/>
                    <a:pt x="195" y="267"/>
                    <a:pt x="194" y="266"/>
                  </a:cubicBezTo>
                  <a:cubicBezTo>
                    <a:pt x="195" y="267"/>
                    <a:pt x="198" y="264"/>
                    <a:pt x="197" y="263"/>
                  </a:cubicBezTo>
                  <a:cubicBezTo>
                    <a:pt x="198" y="263"/>
                    <a:pt x="200" y="262"/>
                    <a:pt x="200" y="262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0" y="268"/>
                    <a:pt x="200" y="269"/>
                    <a:pt x="201" y="270"/>
                  </a:cubicBezTo>
                  <a:cubicBezTo>
                    <a:pt x="202" y="271"/>
                    <a:pt x="204" y="271"/>
                    <a:pt x="204" y="271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43" y="270"/>
                    <a:pt x="248" y="270"/>
                    <a:pt x="249" y="269"/>
                  </a:cubicBezTo>
                  <a:cubicBezTo>
                    <a:pt x="250" y="268"/>
                    <a:pt x="251" y="267"/>
                    <a:pt x="252" y="267"/>
                  </a:cubicBezTo>
                  <a:cubicBezTo>
                    <a:pt x="253" y="266"/>
                    <a:pt x="256" y="262"/>
                    <a:pt x="256" y="262"/>
                  </a:cubicBezTo>
                  <a:cubicBezTo>
                    <a:pt x="256" y="262"/>
                    <a:pt x="257" y="270"/>
                    <a:pt x="255" y="277"/>
                  </a:cubicBezTo>
                  <a:cubicBezTo>
                    <a:pt x="253" y="288"/>
                    <a:pt x="228" y="394"/>
                    <a:pt x="228" y="402"/>
                  </a:cubicBezTo>
                  <a:cubicBezTo>
                    <a:pt x="229" y="403"/>
                    <a:pt x="238" y="405"/>
                    <a:pt x="238" y="405"/>
                  </a:cubicBezTo>
                  <a:cubicBezTo>
                    <a:pt x="238" y="405"/>
                    <a:pt x="238" y="411"/>
                    <a:pt x="239" y="419"/>
                  </a:cubicBezTo>
                  <a:cubicBezTo>
                    <a:pt x="240" y="427"/>
                    <a:pt x="246" y="485"/>
                    <a:pt x="248" y="519"/>
                  </a:cubicBezTo>
                  <a:cubicBezTo>
                    <a:pt x="248" y="524"/>
                    <a:pt x="245" y="532"/>
                    <a:pt x="245" y="535"/>
                  </a:cubicBezTo>
                  <a:cubicBezTo>
                    <a:pt x="244" y="538"/>
                    <a:pt x="233" y="557"/>
                    <a:pt x="230" y="558"/>
                  </a:cubicBezTo>
                  <a:cubicBezTo>
                    <a:pt x="227" y="560"/>
                    <a:pt x="216" y="563"/>
                    <a:pt x="214" y="566"/>
                  </a:cubicBezTo>
                  <a:cubicBezTo>
                    <a:pt x="213" y="569"/>
                    <a:pt x="237" y="570"/>
                    <a:pt x="241" y="569"/>
                  </a:cubicBezTo>
                  <a:cubicBezTo>
                    <a:pt x="246" y="568"/>
                    <a:pt x="249" y="554"/>
                    <a:pt x="256" y="552"/>
                  </a:cubicBezTo>
                  <a:cubicBezTo>
                    <a:pt x="258" y="552"/>
                    <a:pt x="260" y="551"/>
                    <a:pt x="262" y="553"/>
                  </a:cubicBezTo>
                  <a:cubicBezTo>
                    <a:pt x="263" y="553"/>
                    <a:pt x="264" y="556"/>
                    <a:pt x="264" y="557"/>
                  </a:cubicBezTo>
                  <a:cubicBezTo>
                    <a:pt x="265" y="561"/>
                    <a:pt x="265" y="563"/>
                    <a:pt x="265" y="563"/>
                  </a:cubicBezTo>
                  <a:cubicBezTo>
                    <a:pt x="265" y="563"/>
                    <a:pt x="266" y="564"/>
                    <a:pt x="267" y="563"/>
                  </a:cubicBezTo>
                  <a:cubicBezTo>
                    <a:pt x="269" y="563"/>
                    <a:pt x="270" y="563"/>
                    <a:pt x="270" y="563"/>
                  </a:cubicBezTo>
                  <a:cubicBezTo>
                    <a:pt x="270" y="563"/>
                    <a:pt x="269" y="559"/>
                    <a:pt x="269" y="555"/>
                  </a:cubicBezTo>
                  <a:cubicBezTo>
                    <a:pt x="269" y="548"/>
                    <a:pt x="274" y="540"/>
                    <a:pt x="270" y="533"/>
                  </a:cubicBezTo>
                  <a:cubicBezTo>
                    <a:pt x="265" y="525"/>
                    <a:pt x="267" y="500"/>
                    <a:pt x="268" y="497"/>
                  </a:cubicBezTo>
                  <a:cubicBezTo>
                    <a:pt x="269" y="475"/>
                    <a:pt x="273" y="448"/>
                    <a:pt x="267" y="422"/>
                  </a:cubicBezTo>
                  <a:cubicBezTo>
                    <a:pt x="266" y="417"/>
                    <a:pt x="266" y="413"/>
                    <a:pt x="266" y="412"/>
                  </a:cubicBezTo>
                  <a:cubicBezTo>
                    <a:pt x="268" y="412"/>
                    <a:pt x="267" y="413"/>
                    <a:pt x="268" y="413"/>
                  </a:cubicBezTo>
                  <a:cubicBezTo>
                    <a:pt x="269" y="427"/>
                    <a:pt x="270" y="440"/>
                    <a:pt x="270" y="447"/>
                  </a:cubicBezTo>
                  <a:cubicBezTo>
                    <a:pt x="272" y="449"/>
                    <a:pt x="277" y="451"/>
                    <a:pt x="277" y="451"/>
                  </a:cubicBezTo>
                  <a:cubicBezTo>
                    <a:pt x="280" y="452"/>
                    <a:pt x="280" y="452"/>
                    <a:pt x="280" y="452"/>
                  </a:cubicBezTo>
                  <a:cubicBezTo>
                    <a:pt x="280" y="452"/>
                    <a:pt x="288" y="502"/>
                    <a:pt x="288" y="518"/>
                  </a:cubicBezTo>
                  <a:cubicBezTo>
                    <a:pt x="288" y="524"/>
                    <a:pt x="288" y="534"/>
                    <a:pt x="287" y="538"/>
                  </a:cubicBezTo>
                  <a:cubicBezTo>
                    <a:pt x="287" y="542"/>
                    <a:pt x="287" y="548"/>
                    <a:pt x="287" y="548"/>
                  </a:cubicBezTo>
                  <a:cubicBezTo>
                    <a:pt x="287" y="548"/>
                    <a:pt x="286" y="569"/>
                    <a:pt x="285" y="574"/>
                  </a:cubicBezTo>
                  <a:cubicBezTo>
                    <a:pt x="284" y="578"/>
                    <a:pt x="286" y="584"/>
                    <a:pt x="286" y="587"/>
                  </a:cubicBezTo>
                  <a:cubicBezTo>
                    <a:pt x="288" y="597"/>
                    <a:pt x="298" y="585"/>
                    <a:pt x="303" y="576"/>
                  </a:cubicBezTo>
                  <a:cubicBezTo>
                    <a:pt x="306" y="571"/>
                    <a:pt x="305" y="540"/>
                    <a:pt x="305" y="540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5" y="536"/>
                    <a:pt x="303" y="524"/>
                    <a:pt x="304" y="513"/>
                  </a:cubicBezTo>
                  <a:cubicBezTo>
                    <a:pt x="305" y="501"/>
                    <a:pt x="309" y="451"/>
                    <a:pt x="309" y="451"/>
                  </a:cubicBezTo>
                  <a:cubicBezTo>
                    <a:pt x="372" y="445"/>
                    <a:pt x="372" y="445"/>
                    <a:pt x="372" y="445"/>
                  </a:cubicBezTo>
                  <a:cubicBezTo>
                    <a:pt x="373" y="380"/>
                    <a:pt x="373" y="380"/>
                    <a:pt x="373" y="380"/>
                  </a:cubicBezTo>
                  <a:cubicBezTo>
                    <a:pt x="366" y="377"/>
                    <a:pt x="366" y="377"/>
                    <a:pt x="366" y="377"/>
                  </a:cubicBezTo>
                  <a:cubicBezTo>
                    <a:pt x="350" y="378"/>
                    <a:pt x="350" y="378"/>
                    <a:pt x="350" y="378"/>
                  </a:cubicBezTo>
                  <a:cubicBezTo>
                    <a:pt x="350" y="378"/>
                    <a:pt x="349" y="369"/>
                    <a:pt x="347" y="366"/>
                  </a:cubicBezTo>
                  <a:cubicBezTo>
                    <a:pt x="345" y="364"/>
                    <a:pt x="344" y="363"/>
                    <a:pt x="343" y="362"/>
                  </a:cubicBezTo>
                  <a:cubicBezTo>
                    <a:pt x="343" y="362"/>
                    <a:pt x="343" y="362"/>
                    <a:pt x="343" y="362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345" y="357"/>
                    <a:pt x="345" y="357"/>
                    <a:pt x="345" y="357"/>
                  </a:cubicBezTo>
                  <a:cubicBezTo>
                    <a:pt x="345" y="357"/>
                    <a:pt x="347" y="297"/>
                    <a:pt x="347" y="288"/>
                  </a:cubicBezTo>
                  <a:cubicBezTo>
                    <a:pt x="347" y="279"/>
                    <a:pt x="347" y="251"/>
                    <a:pt x="347" y="246"/>
                  </a:cubicBezTo>
                  <a:cubicBezTo>
                    <a:pt x="347" y="240"/>
                    <a:pt x="350" y="210"/>
                    <a:pt x="351" y="199"/>
                  </a:cubicBezTo>
                  <a:cubicBezTo>
                    <a:pt x="351" y="190"/>
                    <a:pt x="350" y="179"/>
                    <a:pt x="348" y="174"/>
                  </a:cubicBezTo>
                  <a:cubicBezTo>
                    <a:pt x="347" y="172"/>
                    <a:pt x="347" y="172"/>
                    <a:pt x="346" y="171"/>
                  </a:cubicBezTo>
                  <a:cubicBezTo>
                    <a:pt x="345" y="170"/>
                    <a:pt x="342" y="169"/>
                    <a:pt x="340" y="167"/>
                  </a:cubicBezTo>
                  <a:cubicBezTo>
                    <a:pt x="336" y="164"/>
                    <a:pt x="331" y="160"/>
                    <a:pt x="329" y="158"/>
                  </a:cubicBezTo>
                  <a:cubicBezTo>
                    <a:pt x="333" y="158"/>
                    <a:pt x="335" y="157"/>
                    <a:pt x="336" y="156"/>
                  </a:cubicBezTo>
                  <a:cubicBezTo>
                    <a:pt x="335" y="157"/>
                    <a:pt x="334" y="157"/>
                    <a:pt x="333" y="156"/>
                  </a:cubicBezTo>
                  <a:cubicBezTo>
                    <a:pt x="336" y="157"/>
                    <a:pt x="338" y="154"/>
                    <a:pt x="339" y="151"/>
                  </a:cubicBezTo>
                  <a:cubicBezTo>
                    <a:pt x="338" y="152"/>
                    <a:pt x="337" y="153"/>
                    <a:pt x="336" y="153"/>
                  </a:cubicBezTo>
                  <a:cubicBezTo>
                    <a:pt x="337" y="152"/>
                    <a:pt x="338" y="151"/>
                    <a:pt x="338" y="150"/>
                  </a:cubicBezTo>
                  <a:cubicBezTo>
                    <a:pt x="338" y="151"/>
                    <a:pt x="336" y="152"/>
                    <a:pt x="335" y="152"/>
                  </a:cubicBezTo>
                  <a:cubicBezTo>
                    <a:pt x="337" y="152"/>
                    <a:pt x="338" y="150"/>
                    <a:pt x="338" y="149"/>
                  </a:cubicBezTo>
                  <a:cubicBezTo>
                    <a:pt x="338" y="149"/>
                    <a:pt x="338" y="148"/>
                    <a:pt x="338" y="148"/>
                  </a:cubicBezTo>
                  <a:cubicBezTo>
                    <a:pt x="336" y="150"/>
                    <a:pt x="332" y="148"/>
                    <a:pt x="330" y="145"/>
                  </a:cubicBezTo>
                  <a:cubicBezTo>
                    <a:pt x="327" y="138"/>
                    <a:pt x="326" y="125"/>
                    <a:pt x="328" y="118"/>
                  </a:cubicBezTo>
                  <a:cubicBezTo>
                    <a:pt x="331" y="103"/>
                    <a:pt x="325" y="84"/>
                    <a:pt x="322" y="78"/>
                  </a:cubicBezTo>
                  <a:cubicBezTo>
                    <a:pt x="315" y="65"/>
                    <a:pt x="308" y="63"/>
                    <a:pt x="303" y="61"/>
                  </a:cubicBezTo>
                  <a:cubicBezTo>
                    <a:pt x="297" y="59"/>
                    <a:pt x="290" y="59"/>
                    <a:pt x="284" y="61"/>
                  </a:cubicBezTo>
                  <a:cubicBezTo>
                    <a:pt x="279" y="63"/>
                    <a:pt x="275" y="64"/>
                    <a:pt x="273" y="68"/>
                  </a:cubicBezTo>
                  <a:close/>
                </a:path>
              </a:pathLst>
            </a:custGeom>
            <a:gradFill rotWithShape="1">
              <a:gsLst>
                <a:gs pos="0">
                  <a:srgbClr val="F29400"/>
                </a:gs>
                <a:gs pos="50000">
                  <a:srgbClr val="FFD693"/>
                </a:gs>
                <a:gs pos="100000">
                  <a:srgbClr val="F294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181"/>
            <p:cNvSpPr>
              <a:spLocks/>
            </p:cNvSpPr>
            <p:nvPr userDrawn="1"/>
          </p:nvSpPr>
          <p:spPr bwMode="gray">
            <a:xfrm>
              <a:off x="68" y="3599"/>
              <a:ext cx="182" cy="439"/>
            </a:xfrm>
            <a:custGeom>
              <a:avLst/>
              <a:gdLst/>
              <a:ahLst/>
              <a:cxnLst>
                <a:cxn ang="0">
                  <a:pos x="121" y="350"/>
                </a:cxn>
                <a:cxn ang="0">
                  <a:pos x="135" y="325"/>
                </a:cxn>
                <a:cxn ang="0">
                  <a:pos x="137" y="318"/>
                </a:cxn>
                <a:cxn ang="0">
                  <a:pos x="138" y="314"/>
                </a:cxn>
                <a:cxn ang="0">
                  <a:pos x="138" y="313"/>
                </a:cxn>
                <a:cxn ang="0">
                  <a:pos x="136" y="311"/>
                </a:cxn>
                <a:cxn ang="0">
                  <a:pos x="137" y="310"/>
                </a:cxn>
                <a:cxn ang="0">
                  <a:pos x="137" y="308"/>
                </a:cxn>
                <a:cxn ang="0">
                  <a:pos x="131" y="305"/>
                </a:cxn>
                <a:cxn ang="0">
                  <a:pos x="130" y="269"/>
                </a:cxn>
                <a:cxn ang="0">
                  <a:pos x="140" y="235"/>
                </a:cxn>
                <a:cxn ang="0">
                  <a:pos x="147" y="207"/>
                </a:cxn>
                <a:cxn ang="0">
                  <a:pos x="149" y="164"/>
                </a:cxn>
                <a:cxn ang="0">
                  <a:pos x="133" y="142"/>
                </a:cxn>
                <a:cxn ang="0">
                  <a:pos x="123" y="39"/>
                </a:cxn>
                <a:cxn ang="0">
                  <a:pos x="136" y="13"/>
                </a:cxn>
                <a:cxn ang="0">
                  <a:pos x="153" y="6"/>
                </a:cxn>
                <a:cxn ang="0">
                  <a:pos x="111" y="21"/>
                </a:cxn>
                <a:cxn ang="0">
                  <a:pos x="104" y="1"/>
                </a:cxn>
                <a:cxn ang="0">
                  <a:pos x="100" y="15"/>
                </a:cxn>
                <a:cxn ang="0">
                  <a:pos x="105" y="44"/>
                </a:cxn>
                <a:cxn ang="0">
                  <a:pos x="99" y="132"/>
                </a:cxn>
                <a:cxn ang="0">
                  <a:pos x="96" y="130"/>
                </a:cxn>
                <a:cxn ang="0">
                  <a:pos x="61" y="84"/>
                </a:cxn>
                <a:cxn ang="0">
                  <a:pos x="31" y="42"/>
                </a:cxn>
                <a:cxn ang="0">
                  <a:pos x="26" y="13"/>
                </a:cxn>
                <a:cxn ang="0">
                  <a:pos x="6" y="29"/>
                </a:cxn>
                <a:cxn ang="0">
                  <a:pos x="10" y="39"/>
                </a:cxn>
                <a:cxn ang="0">
                  <a:pos x="22" y="59"/>
                </a:cxn>
                <a:cxn ang="0">
                  <a:pos x="53" y="119"/>
                </a:cxn>
                <a:cxn ang="0">
                  <a:pos x="60" y="164"/>
                </a:cxn>
                <a:cxn ang="0">
                  <a:pos x="45" y="205"/>
                </a:cxn>
                <a:cxn ang="0">
                  <a:pos x="31" y="237"/>
                </a:cxn>
                <a:cxn ang="0">
                  <a:pos x="33" y="277"/>
                </a:cxn>
                <a:cxn ang="0">
                  <a:pos x="20" y="314"/>
                </a:cxn>
                <a:cxn ang="0">
                  <a:pos x="44" y="326"/>
                </a:cxn>
                <a:cxn ang="0">
                  <a:pos x="48" y="332"/>
                </a:cxn>
                <a:cxn ang="0">
                  <a:pos x="49" y="349"/>
                </a:cxn>
                <a:cxn ang="0">
                  <a:pos x="53" y="354"/>
                </a:cxn>
                <a:cxn ang="0">
                  <a:pos x="62" y="359"/>
                </a:cxn>
              </a:cxnLst>
              <a:rect l="0" t="0" r="r" b="b"/>
              <a:pathLst>
                <a:path w="154" h="372">
                  <a:moveTo>
                    <a:pt x="101" y="366"/>
                  </a:moveTo>
                  <a:cubicBezTo>
                    <a:pt x="106" y="364"/>
                    <a:pt x="114" y="361"/>
                    <a:pt x="121" y="350"/>
                  </a:cubicBezTo>
                  <a:cubicBezTo>
                    <a:pt x="128" y="339"/>
                    <a:pt x="126" y="328"/>
                    <a:pt x="128" y="327"/>
                  </a:cubicBezTo>
                  <a:cubicBezTo>
                    <a:pt x="131" y="325"/>
                    <a:pt x="135" y="325"/>
                    <a:pt x="135" y="325"/>
                  </a:cubicBezTo>
                  <a:cubicBezTo>
                    <a:pt x="134" y="324"/>
                    <a:pt x="132" y="324"/>
                    <a:pt x="131" y="324"/>
                  </a:cubicBezTo>
                  <a:cubicBezTo>
                    <a:pt x="131" y="324"/>
                    <a:pt x="133" y="318"/>
                    <a:pt x="137" y="318"/>
                  </a:cubicBezTo>
                  <a:cubicBezTo>
                    <a:pt x="135" y="317"/>
                    <a:pt x="133" y="317"/>
                    <a:pt x="132" y="318"/>
                  </a:cubicBezTo>
                  <a:cubicBezTo>
                    <a:pt x="132" y="317"/>
                    <a:pt x="135" y="314"/>
                    <a:pt x="138" y="314"/>
                  </a:cubicBezTo>
                  <a:cubicBezTo>
                    <a:pt x="140" y="313"/>
                    <a:pt x="140" y="315"/>
                    <a:pt x="140" y="315"/>
                  </a:cubicBezTo>
                  <a:cubicBezTo>
                    <a:pt x="140" y="315"/>
                    <a:pt x="141" y="313"/>
                    <a:pt x="138" y="313"/>
                  </a:cubicBezTo>
                  <a:cubicBezTo>
                    <a:pt x="136" y="312"/>
                    <a:pt x="133" y="312"/>
                    <a:pt x="131" y="313"/>
                  </a:cubicBezTo>
                  <a:cubicBezTo>
                    <a:pt x="132" y="312"/>
                    <a:pt x="134" y="311"/>
                    <a:pt x="136" y="311"/>
                  </a:cubicBezTo>
                  <a:cubicBezTo>
                    <a:pt x="138" y="310"/>
                    <a:pt x="139" y="310"/>
                    <a:pt x="140" y="311"/>
                  </a:cubicBezTo>
                  <a:cubicBezTo>
                    <a:pt x="140" y="310"/>
                    <a:pt x="138" y="310"/>
                    <a:pt x="137" y="310"/>
                  </a:cubicBezTo>
                  <a:cubicBezTo>
                    <a:pt x="137" y="309"/>
                    <a:pt x="139" y="309"/>
                    <a:pt x="139" y="310"/>
                  </a:cubicBezTo>
                  <a:cubicBezTo>
                    <a:pt x="139" y="309"/>
                    <a:pt x="138" y="308"/>
                    <a:pt x="137" y="308"/>
                  </a:cubicBezTo>
                  <a:cubicBezTo>
                    <a:pt x="136" y="308"/>
                    <a:pt x="131" y="308"/>
                    <a:pt x="129" y="308"/>
                  </a:cubicBezTo>
                  <a:cubicBezTo>
                    <a:pt x="129" y="307"/>
                    <a:pt x="131" y="306"/>
                    <a:pt x="131" y="305"/>
                  </a:cubicBezTo>
                  <a:cubicBezTo>
                    <a:pt x="131" y="305"/>
                    <a:pt x="129" y="278"/>
                    <a:pt x="130" y="276"/>
                  </a:cubicBezTo>
                  <a:cubicBezTo>
                    <a:pt x="130" y="273"/>
                    <a:pt x="131" y="270"/>
                    <a:pt x="130" y="269"/>
                  </a:cubicBezTo>
                  <a:cubicBezTo>
                    <a:pt x="130" y="268"/>
                    <a:pt x="129" y="264"/>
                    <a:pt x="131" y="262"/>
                  </a:cubicBezTo>
                  <a:cubicBezTo>
                    <a:pt x="133" y="260"/>
                    <a:pt x="140" y="238"/>
                    <a:pt x="140" y="235"/>
                  </a:cubicBezTo>
                  <a:cubicBezTo>
                    <a:pt x="140" y="233"/>
                    <a:pt x="144" y="218"/>
                    <a:pt x="144" y="216"/>
                  </a:cubicBezTo>
                  <a:cubicBezTo>
                    <a:pt x="144" y="214"/>
                    <a:pt x="147" y="207"/>
                    <a:pt x="147" y="207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9" y="164"/>
                    <a:pt x="149" y="164"/>
                    <a:pt x="149" y="164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3"/>
                    <a:pt x="133" y="145"/>
                    <a:pt x="133" y="142"/>
                  </a:cubicBezTo>
                  <a:cubicBezTo>
                    <a:pt x="133" y="139"/>
                    <a:pt x="125" y="90"/>
                    <a:pt x="124" y="82"/>
                  </a:cubicBezTo>
                  <a:cubicBezTo>
                    <a:pt x="123" y="74"/>
                    <a:pt x="122" y="42"/>
                    <a:pt x="123" y="39"/>
                  </a:cubicBezTo>
                  <a:cubicBezTo>
                    <a:pt x="124" y="36"/>
                    <a:pt x="127" y="31"/>
                    <a:pt x="129" y="27"/>
                  </a:cubicBezTo>
                  <a:cubicBezTo>
                    <a:pt x="131" y="23"/>
                    <a:pt x="134" y="15"/>
                    <a:pt x="136" y="13"/>
                  </a:cubicBezTo>
                  <a:cubicBezTo>
                    <a:pt x="138" y="11"/>
                    <a:pt x="153" y="10"/>
                    <a:pt x="154" y="8"/>
                  </a:cubicBezTo>
                  <a:cubicBezTo>
                    <a:pt x="154" y="7"/>
                    <a:pt x="154" y="7"/>
                    <a:pt x="153" y="6"/>
                  </a:cubicBezTo>
                  <a:cubicBezTo>
                    <a:pt x="149" y="5"/>
                    <a:pt x="131" y="4"/>
                    <a:pt x="126" y="5"/>
                  </a:cubicBezTo>
                  <a:cubicBezTo>
                    <a:pt x="121" y="7"/>
                    <a:pt x="116" y="19"/>
                    <a:pt x="111" y="21"/>
                  </a:cubicBezTo>
                  <a:cubicBezTo>
                    <a:pt x="106" y="23"/>
                    <a:pt x="105" y="13"/>
                    <a:pt x="105" y="13"/>
                  </a:cubicBezTo>
                  <a:cubicBezTo>
                    <a:pt x="105" y="13"/>
                    <a:pt x="104" y="4"/>
                    <a:pt x="104" y="1"/>
                  </a:cubicBezTo>
                  <a:cubicBezTo>
                    <a:pt x="102" y="0"/>
                    <a:pt x="101" y="1"/>
                    <a:pt x="101" y="2"/>
                  </a:cubicBezTo>
                  <a:cubicBezTo>
                    <a:pt x="101" y="3"/>
                    <a:pt x="100" y="13"/>
                    <a:pt x="100" y="15"/>
                  </a:cubicBezTo>
                  <a:cubicBezTo>
                    <a:pt x="98" y="22"/>
                    <a:pt x="96" y="27"/>
                    <a:pt x="99" y="34"/>
                  </a:cubicBezTo>
                  <a:cubicBezTo>
                    <a:pt x="101" y="37"/>
                    <a:pt x="105" y="40"/>
                    <a:pt x="105" y="44"/>
                  </a:cubicBezTo>
                  <a:cubicBezTo>
                    <a:pt x="105" y="52"/>
                    <a:pt x="94" y="80"/>
                    <a:pt x="94" y="95"/>
                  </a:cubicBezTo>
                  <a:cubicBezTo>
                    <a:pt x="94" y="114"/>
                    <a:pt x="100" y="128"/>
                    <a:pt x="99" y="132"/>
                  </a:cubicBezTo>
                  <a:cubicBezTo>
                    <a:pt x="98" y="136"/>
                    <a:pt x="98" y="137"/>
                    <a:pt x="98" y="137"/>
                  </a:cubicBezTo>
                  <a:cubicBezTo>
                    <a:pt x="98" y="137"/>
                    <a:pt x="98" y="133"/>
                    <a:pt x="96" y="130"/>
                  </a:cubicBezTo>
                  <a:cubicBezTo>
                    <a:pt x="94" y="127"/>
                    <a:pt x="84" y="118"/>
                    <a:pt x="77" y="108"/>
                  </a:cubicBezTo>
                  <a:cubicBezTo>
                    <a:pt x="75" y="104"/>
                    <a:pt x="69" y="92"/>
                    <a:pt x="61" y="84"/>
                  </a:cubicBezTo>
                  <a:cubicBezTo>
                    <a:pt x="53" y="74"/>
                    <a:pt x="42" y="62"/>
                    <a:pt x="36" y="54"/>
                  </a:cubicBezTo>
                  <a:cubicBezTo>
                    <a:pt x="33" y="49"/>
                    <a:pt x="32" y="46"/>
                    <a:pt x="31" y="42"/>
                  </a:cubicBezTo>
                  <a:cubicBezTo>
                    <a:pt x="31" y="39"/>
                    <a:pt x="26" y="24"/>
                    <a:pt x="25" y="22"/>
                  </a:cubicBezTo>
                  <a:cubicBezTo>
                    <a:pt x="24" y="21"/>
                    <a:pt x="27" y="14"/>
                    <a:pt x="26" y="13"/>
                  </a:cubicBezTo>
                  <a:cubicBezTo>
                    <a:pt x="25" y="12"/>
                    <a:pt x="13" y="10"/>
                    <a:pt x="13" y="12"/>
                  </a:cubicBezTo>
                  <a:cubicBezTo>
                    <a:pt x="12" y="13"/>
                    <a:pt x="5" y="26"/>
                    <a:pt x="6" y="29"/>
                  </a:cubicBezTo>
                  <a:cubicBezTo>
                    <a:pt x="8" y="31"/>
                    <a:pt x="11" y="36"/>
                    <a:pt x="11" y="38"/>
                  </a:cubicBezTo>
                  <a:cubicBezTo>
                    <a:pt x="11" y="38"/>
                    <a:pt x="10" y="38"/>
                    <a:pt x="10" y="39"/>
                  </a:cubicBezTo>
                  <a:cubicBezTo>
                    <a:pt x="12" y="43"/>
                    <a:pt x="12" y="50"/>
                    <a:pt x="14" y="52"/>
                  </a:cubicBezTo>
                  <a:cubicBezTo>
                    <a:pt x="18" y="54"/>
                    <a:pt x="20" y="55"/>
                    <a:pt x="22" y="59"/>
                  </a:cubicBezTo>
                  <a:cubicBezTo>
                    <a:pt x="23" y="62"/>
                    <a:pt x="27" y="72"/>
                    <a:pt x="30" y="79"/>
                  </a:cubicBezTo>
                  <a:cubicBezTo>
                    <a:pt x="32" y="86"/>
                    <a:pt x="41" y="110"/>
                    <a:pt x="53" y="119"/>
                  </a:cubicBezTo>
                  <a:cubicBezTo>
                    <a:pt x="59" y="124"/>
                    <a:pt x="67" y="133"/>
                    <a:pt x="67" y="136"/>
                  </a:cubicBezTo>
                  <a:cubicBezTo>
                    <a:pt x="66" y="139"/>
                    <a:pt x="61" y="159"/>
                    <a:pt x="60" y="164"/>
                  </a:cubicBezTo>
                  <a:cubicBezTo>
                    <a:pt x="56" y="165"/>
                    <a:pt x="40" y="165"/>
                    <a:pt x="36" y="168"/>
                  </a:cubicBezTo>
                  <a:cubicBezTo>
                    <a:pt x="36" y="171"/>
                    <a:pt x="45" y="202"/>
                    <a:pt x="45" y="205"/>
                  </a:cubicBezTo>
                  <a:cubicBezTo>
                    <a:pt x="44" y="208"/>
                    <a:pt x="42" y="222"/>
                    <a:pt x="41" y="230"/>
                  </a:cubicBezTo>
                  <a:cubicBezTo>
                    <a:pt x="34" y="232"/>
                    <a:pt x="33" y="235"/>
                    <a:pt x="31" y="237"/>
                  </a:cubicBezTo>
                  <a:cubicBezTo>
                    <a:pt x="33" y="241"/>
                    <a:pt x="39" y="258"/>
                    <a:pt x="38" y="262"/>
                  </a:cubicBezTo>
                  <a:cubicBezTo>
                    <a:pt x="38" y="265"/>
                    <a:pt x="34" y="275"/>
                    <a:pt x="33" y="277"/>
                  </a:cubicBezTo>
                  <a:cubicBezTo>
                    <a:pt x="33" y="278"/>
                    <a:pt x="15" y="270"/>
                    <a:pt x="3" y="276"/>
                  </a:cubicBezTo>
                  <a:cubicBezTo>
                    <a:pt x="0" y="278"/>
                    <a:pt x="21" y="312"/>
                    <a:pt x="20" y="314"/>
                  </a:cubicBezTo>
                  <a:cubicBezTo>
                    <a:pt x="20" y="315"/>
                    <a:pt x="28" y="325"/>
                    <a:pt x="31" y="325"/>
                  </a:cubicBezTo>
                  <a:cubicBezTo>
                    <a:pt x="33" y="325"/>
                    <a:pt x="44" y="326"/>
                    <a:pt x="44" y="326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48" y="332"/>
                    <a:pt x="48" y="332"/>
                    <a:pt x="48" y="332"/>
                  </a:cubicBezTo>
                  <a:cubicBezTo>
                    <a:pt x="48" y="332"/>
                    <a:pt x="41" y="342"/>
                    <a:pt x="42" y="343"/>
                  </a:cubicBezTo>
                  <a:cubicBezTo>
                    <a:pt x="42" y="344"/>
                    <a:pt x="47" y="349"/>
                    <a:pt x="49" y="349"/>
                  </a:cubicBezTo>
                  <a:cubicBezTo>
                    <a:pt x="51" y="350"/>
                    <a:pt x="53" y="350"/>
                    <a:pt x="53" y="350"/>
                  </a:cubicBezTo>
                  <a:cubicBezTo>
                    <a:pt x="53" y="350"/>
                    <a:pt x="53" y="352"/>
                    <a:pt x="53" y="354"/>
                  </a:cubicBezTo>
                  <a:cubicBezTo>
                    <a:pt x="53" y="356"/>
                    <a:pt x="59" y="356"/>
                    <a:pt x="60" y="355"/>
                  </a:cubicBezTo>
                  <a:cubicBezTo>
                    <a:pt x="61" y="354"/>
                    <a:pt x="61" y="357"/>
                    <a:pt x="62" y="359"/>
                  </a:cubicBezTo>
                  <a:cubicBezTo>
                    <a:pt x="63" y="361"/>
                    <a:pt x="77" y="372"/>
                    <a:pt x="101" y="36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2000"/>
                  </a:srgbClr>
                </a:gs>
                <a:gs pos="100000">
                  <a:schemeClr val="tx2">
                    <a:alpha val="12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182"/>
            <p:cNvSpPr>
              <a:spLocks/>
            </p:cNvSpPr>
            <p:nvPr userDrawn="1"/>
          </p:nvSpPr>
          <p:spPr bwMode="gray">
            <a:xfrm>
              <a:off x="75" y="2905"/>
              <a:ext cx="183" cy="713"/>
            </a:xfrm>
            <a:custGeom>
              <a:avLst/>
              <a:gdLst/>
              <a:ahLst/>
              <a:cxnLst>
                <a:cxn ang="0">
                  <a:pos x="135" y="34"/>
                </a:cxn>
                <a:cxn ang="0">
                  <a:pos x="145" y="95"/>
                </a:cxn>
                <a:cxn ang="0">
                  <a:pos x="149" y="99"/>
                </a:cxn>
                <a:cxn ang="0">
                  <a:pos x="147" y="104"/>
                </a:cxn>
                <a:cxn ang="0">
                  <a:pos x="149" y="109"/>
                </a:cxn>
                <a:cxn ang="0">
                  <a:pos x="148" y="110"/>
                </a:cxn>
                <a:cxn ang="0">
                  <a:pos x="148" y="112"/>
                </a:cxn>
                <a:cxn ang="0">
                  <a:pos x="146" y="115"/>
                </a:cxn>
                <a:cxn ang="0">
                  <a:pos x="142" y="119"/>
                </a:cxn>
                <a:cxn ang="0">
                  <a:pos x="139" y="178"/>
                </a:cxn>
                <a:cxn ang="0">
                  <a:pos x="147" y="233"/>
                </a:cxn>
                <a:cxn ang="0">
                  <a:pos x="152" y="280"/>
                </a:cxn>
                <a:cxn ang="0">
                  <a:pos x="152" y="292"/>
                </a:cxn>
                <a:cxn ang="0">
                  <a:pos x="149" y="310"/>
                </a:cxn>
                <a:cxn ang="0">
                  <a:pos x="137" y="371"/>
                </a:cxn>
                <a:cxn ang="0">
                  <a:pos x="133" y="403"/>
                </a:cxn>
                <a:cxn ang="0">
                  <a:pos x="122" y="485"/>
                </a:cxn>
                <a:cxn ang="0">
                  <a:pos x="124" y="566"/>
                </a:cxn>
                <a:cxn ang="0">
                  <a:pos x="147" y="595"/>
                </a:cxn>
                <a:cxn ang="0">
                  <a:pos x="105" y="572"/>
                </a:cxn>
                <a:cxn ang="0">
                  <a:pos x="98" y="591"/>
                </a:cxn>
                <a:cxn ang="0">
                  <a:pos x="94" y="570"/>
                </a:cxn>
                <a:cxn ang="0">
                  <a:pos x="101" y="539"/>
                </a:cxn>
                <a:cxn ang="0">
                  <a:pos x="104" y="403"/>
                </a:cxn>
                <a:cxn ang="0">
                  <a:pos x="97" y="405"/>
                </a:cxn>
                <a:cxn ang="0">
                  <a:pos x="60" y="486"/>
                </a:cxn>
                <a:cxn ang="0">
                  <a:pos x="26" y="562"/>
                </a:cxn>
                <a:cxn ang="0">
                  <a:pos x="20" y="604"/>
                </a:cxn>
                <a:cxn ang="0">
                  <a:pos x="1" y="578"/>
                </a:cxn>
                <a:cxn ang="0">
                  <a:pos x="2" y="565"/>
                </a:cxn>
                <a:cxn ang="0">
                  <a:pos x="18" y="529"/>
                </a:cxn>
                <a:cxn ang="0">
                  <a:pos x="54" y="428"/>
                </a:cxn>
                <a:cxn ang="0">
                  <a:pos x="66" y="373"/>
                </a:cxn>
                <a:cxn ang="0">
                  <a:pos x="42" y="296"/>
                </a:cxn>
                <a:cxn ang="0">
                  <a:pos x="38" y="237"/>
                </a:cxn>
                <a:cxn ang="0">
                  <a:pos x="44" y="170"/>
                </a:cxn>
                <a:cxn ang="0">
                  <a:pos x="31" y="112"/>
                </a:cxn>
                <a:cxn ang="0">
                  <a:pos x="58" y="90"/>
                </a:cxn>
                <a:cxn ang="0">
                  <a:pos x="60" y="81"/>
                </a:cxn>
                <a:cxn ang="0">
                  <a:pos x="62" y="52"/>
                </a:cxn>
                <a:cxn ang="0">
                  <a:pos x="67" y="44"/>
                </a:cxn>
                <a:cxn ang="0">
                  <a:pos x="76" y="36"/>
                </a:cxn>
              </a:cxnLst>
              <a:rect l="0" t="0" r="r" b="b"/>
              <a:pathLst>
                <a:path w="155" h="605">
                  <a:moveTo>
                    <a:pt x="113" y="9"/>
                  </a:moveTo>
                  <a:cubicBezTo>
                    <a:pt x="118" y="11"/>
                    <a:pt x="128" y="17"/>
                    <a:pt x="135" y="34"/>
                  </a:cubicBezTo>
                  <a:cubicBezTo>
                    <a:pt x="141" y="51"/>
                    <a:pt x="139" y="75"/>
                    <a:pt x="140" y="84"/>
                  </a:cubicBezTo>
                  <a:cubicBezTo>
                    <a:pt x="141" y="87"/>
                    <a:pt x="141" y="94"/>
                    <a:pt x="145" y="95"/>
                  </a:cubicBezTo>
                  <a:cubicBezTo>
                    <a:pt x="142" y="95"/>
                    <a:pt x="141" y="93"/>
                    <a:pt x="140" y="90"/>
                  </a:cubicBezTo>
                  <a:cubicBezTo>
                    <a:pt x="140" y="96"/>
                    <a:pt x="144" y="99"/>
                    <a:pt x="149" y="99"/>
                  </a:cubicBezTo>
                  <a:cubicBezTo>
                    <a:pt x="147" y="100"/>
                    <a:pt x="141" y="100"/>
                    <a:pt x="139" y="94"/>
                  </a:cubicBezTo>
                  <a:cubicBezTo>
                    <a:pt x="139" y="95"/>
                    <a:pt x="140" y="103"/>
                    <a:pt x="147" y="104"/>
                  </a:cubicBezTo>
                  <a:cubicBezTo>
                    <a:pt x="149" y="105"/>
                    <a:pt x="154" y="102"/>
                    <a:pt x="154" y="100"/>
                  </a:cubicBezTo>
                  <a:cubicBezTo>
                    <a:pt x="155" y="103"/>
                    <a:pt x="154" y="108"/>
                    <a:pt x="149" y="109"/>
                  </a:cubicBezTo>
                  <a:cubicBezTo>
                    <a:pt x="147" y="110"/>
                    <a:pt x="146" y="109"/>
                    <a:pt x="144" y="109"/>
                  </a:cubicBezTo>
                  <a:cubicBezTo>
                    <a:pt x="145" y="110"/>
                    <a:pt x="147" y="110"/>
                    <a:pt x="148" y="110"/>
                  </a:cubicBezTo>
                  <a:cubicBezTo>
                    <a:pt x="150" y="110"/>
                    <a:pt x="152" y="109"/>
                    <a:pt x="153" y="108"/>
                  </a:cubicBezTo>
                  <a:cubicBezTo>
                    <a:pt x="153" y="109"/>
                    <a:pt x="149" y="112"/>
                    <a:pt x="148" y="112"/>
                  </a:cubicBezTo>
                  <a:cubicBezTo>
                    <a:pt x="149" y="112"/>
                    <a:pt x="150" y="112"/>
                    <a:pt x="151" y="111"/>
                  </a:cubicBezTo>
                  <a:cubicBezTo>
                    <a:pt x="151" y="112"/>
                    <a:pt x="149" y="115"/>
                    <a:pt x="146" y="115"/>
                  </a:cubicBezTo>
                  <a:cubicBezTo>
                    <a:pt x="144" y="116"/>
                    <a:pt x="142" y="116"/>
                    <a:pt x="140" y="115"/>
                  </a:cubicBezTo>
                  <a:cubicBezTo>
                    <a:pt x="140" y="116"/>
                    <a:pt x="142" y="118"/>
                    <a:pt x="142" y="119"/>
                  </a:cubicBezTo>
                  <a:cubicBezTo>
                    <a:pt x="142" y="120"/>
                    <a:pt x="139" y="164"/>
                    <a:pt x="139" y="168"/>
                  </a:cubicBezTo>
                  <a:cubicBezTo>
                    <a:pt x="139" y="172"/>
                    <a:pt x="140" y="176"/>
                    <a:pt x="139" y="178"/>
                  </a:cubicBezTo>
                  <a:cubicBezTo>
                    <a:pt x="139" y="180"/>
                    <a:pt x="138" y="186"/>
                    <a:pt x="140" y="189"/>
                  </a:cubicBezTo>
                  <a:cubicBezTo>
                    <a:pt x="142" y="193"/>
                    <a:pt x="147" y="230"/>
                    <a:pt x="147" y="233"/>
                  </a:cubicBezTo>
                  <a:cubicBezTo>
                    <a:pt x="147" y="237"/>
                    <a:pt x="150" y="261"/>
                    <a:pt x="150" y="265"/>
                  </a:cubicBezTo>
                  <a:cubicBezTo>
                    <a:pt x="150" y="268"/>
                    <a:pt x="152" y="280"/>
                    <a:pt x="152" y="280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1"/>
                    <a:pt x="152" y="290"/>
                    <a:pt x="152" y="292"/>
                  </a:cubicBezTo>
                  <a:cubicBezTo>
                    <a:pt x="152" y="293"/>
                    <a:pt x="151" y="300"/>
                    <a:pt x="151" y="302"/>
                  </a:cubicBezTo>
                  <a:cubicBezTo>
                    <a:pt x="151" y="303"/>
                    <a:pt x="149" y="309"/>
                    <a:pt x="149" y="310"/>
                  </a:cubicBezTo>
                  <a:cubicBezTo>
                    <a:pt x="150" y="328"/>
                    <a:pt x="152" y="367"/>
                    <a:pt x="152" y="370"/>
                  </a:cubicBezTo>
                  <a:cubicBezTo>
                    <a:pt x="150" y="372"/>
                    <a:pt x="137" y="371"/>
                    <a:pt x="137" y="371"/>
                  </a:cubicBezTo>
                  <a:cubicBezTo>
                    <a:pt x="137" y="371"/>
                    <a:pt x="135" y="382"/>
                    <a:pt x="135" y="387"/>
                  </a:cubicBezTo>
                  <a:cubicBezTo>
                    <a:pt x="135" y="388"/>
                    <a:pt x="134" y="394"/>
                    <a:pt x="133" y="403"/>
                  </a:cubicBezTo>
                  <a:cubicBezTo>
                    <a:pt x="132" y="408"/>
                    <a:pt x="128" y="421"/>
                    <a:pt x="127" y="428"/>
                  </a:cubicBezTo>
                  <a:cubicBezTo>
                    <a:pt x="124" y="453"/>
                    <a:pt x="123" y="477"/>
                    <a:pt x="122" y="485"/>
                  </a:cubicBezTo>
                  <a:cubicBezTo>
                    <a:pt x="121" y="498"/>
                    <a:pt x="118" y="525"/>
                    <a:pt x="118" y="546"/>
                  </a:cubicBezTo>
                  <a:cubicBezTo>
                    <a:pt x="119" y="551"/>
                    <a:pt x="122" y="560"/>
                    <a:pt x="124" y="566"/>
                  </a:cubicBezTo>
                  <a:cubicBezTo>
                    <a:pt x="125" y="573"/>
                    <a:pt x="127" y="581"/>
                    <a:pt x="129" y="584"/>
                  </a:cubicBezTo>
                  <a:cubicBezTo>
                    <a:pt x="131" y="586"/>
                    <a:pt x="147" y="594"/>
                    <a:pt x="147" y="595"/>
                  </a:cubicBezTo>
                  <a:cubicBezTo>
                    <a:pt x="148" y="600"/>
                    <a:pt x="125" y="597"/>
                    <a:pt x="120" y="594"/>
                  </a:cubicBezTo>
                  <a:cubicBezTo>
                    <a:pt x="116" y="592"/>
                    <a:pt x="110" y="575"/>
                    <a:pt x="105" y="572"/>
                  </a:cubicBezTo>
                  <a:cubicBezTo>
                    <a:pt x="103" y="570"/>
                    <a:pt x="100" y="571"/>
                    <a:pt x="100" y="571"/>
                  </a:cubicBezTo>
                  <a:cubicBezTo>
                    <a:pt x="100" y="571"/>
                    <a:pt x="98" y="587"/>
                    <a:pt x="98" y="591"/>
                  </a:cubicBezTo>
                  <a:cubicBezTo>
                    <a:pt x="96" y="593"/>
                    <a:pt x="95" y="591"/>
                    <a:pt x="95" y="591"/>
                  </a:cubicBezTo>
                  <a:cubicBezTo>
                    <a:pt x="95" y="589"/>
                    <a:pt x="95" y="572"/>
                    <a:pt x="94" y="570"/>
                  </a:cubicBezTo>
                  <a:cubicBezTo>
                    <a:pt x="93" y="567"/>
                    <a:pt x="93" y="560"/>
                    <a:pt x="94" y="555"/>
                  </a:cubicBezTo>
                  <a:cubicBezTo>
                    <a:pt x="96" y="551"/>
                    <a:pt x="101" y="542"/>
                    <a:pt x="101" y="539"/>
                  </a:cubicBezTo>
                  <a:cubicBezTo>
                    <a:pt x="101" y="535"/>
                    <a:pt x="92" y="481"/>
                    <a:pt x="93" y="466"/>
                  </a:cubicBezTo>
                  <a:cubicBezTo>
                    <a:pt x="94" y="451"/>
                    <a:pt x="104" y="409"/>
                    <a:pt x="104" y="403"/>
                  </a:cubicBezTo>
                  <a:cubicBezTo>
                    <a:pt x="104" y="397"/>
                    <a:pt x="103" y="385"/>
                    <a:pt x="103" y="385"/>
                  </a:cubicBezTo>
                  <a:cubicBezTo>
                    <a:pt x="103" y="385"/>
                    <a:pt x="99" y="398"/>
                    <a:pt x="97" y="405"/>
                  </a:cubicBezTo>
                  <a:cubicBezTo>
                    <a:pt x="96" y="411"/>
                    <a:pt x="81" y="435"/>
                    <a:pt x="78" y="445"/>
                  </a:cubicBezTo>
                  <a:cubicBezTo>
                    <a:pt x="76" y="452"/>
                    <a:pt x="67" y="472"/>
                    <a:pt x="60" y="486"/>
                  </a:cubicBezTo>
                  <a:cubicBezTo>
                    <a:pt x="51" y="502"/>
                    <a:pt x="39" y="522"/>
                    <a:pt x="32" y="536"/>
                  </a:cubicBezTo>
                  <a:cubicBezTo>
                    <a:pt x="29" y="544"/>
                    <a:pt x="27" y="557"/>
                    <a:pt x="26" y="562"/>
                  </a:cubicBezTo>
                  <a:cubicBezTo>
                    <a:pt x="23" y="577"/>
                    <a:pt x="20" y="585"/>
                    <a:pt x="19" y="587"/>
                  </a:cubicBezTo>
                  <a:cubicBezTo>
                    <a:pt x="15" y="596"/>
                    <a:pt x="22" y="602"/>
                    <a:pt x="20" y="604"/>
                  </a:cubicBezTo>
                  <a:cubicBezTo>
                    <a:pt x="19" y="605"/>
                    <a:pt x="10" y="605"/>
                    <a:pt x="7" y="602"/>
                  </a:cubicBezTo>
                  <a:cubicBezTo>
                    <a:pt x="5" y="600"/>
                    <a:pt x="0" y="582"/>
                    <a:pt x="1" y="578"/>
                  </a:cubicBezTo>
                  <a:cubicBezTo>
                    <a:pt x="3" y="575"/>
                    <a:pt x="3" y="571"/>
                    <a:pt x="4" y="567"/>
                  </a:cubicBezTo>
                  <a:cubicBezTo>
                    <a:pt x="3" y="566"/>
                    <a:pt x="3" y="566"/>
                    <a:pt x="2" y="565"/>
                  </a:cubicBezTo>
                  <a:cubicBezTo>
                    <a:pt x="6" y="560"/>
                    <a:pt x="6" y="547"/>
                    <a:pt x="11" y="540"/>
                  </a:cubicBezTo>
                  <a:cubicBezTo>
                    <a:pt x="14" y="535"/>
                    <a:pt x="17" y="535"/>
                    <a:pt x="18" y="529"/>
                  </a:cubicBezTo>
                  <a:cubicBezTo>
                    <a:pt x="20" y="523"/>
                    <a:pt x="25" y="506"/>
                    <a:pt x="27" y="495"/>
                  </a:cubicBezTo>
                  <a:cubicBezTo>
                    <a:pt x="30" y="483"/>
                    <a:pt x="40" y="444"/>
                    <a:pt x="54" y="428"/>
                  </a:cubicBezTo>
                  <a:cubicBezTo>
                    <a:pt x="60" y="420"/>
                    <a:pt x="66" y="406"/>
                    <a:pt x="66" y="400"/>
                  </a:cubicBezTo>
                  <a:cubicBezTo>
                    <a:pt x="66" y="393"/>
                    <a:pt x="67" y="381"/>
                    <a:pt x="66" y="373"/>
                  </a:cubicBezTo>
                  <a:cubicBezTo>
                    <a:pt x="63" y="372"/>
                    <a:pt x="42" y="373"/>
                    <a:pt x="39" y="369"/>
                  </a:cubicBezTo>
                  <a:cubicBezTo>
                    <a:pt x="39" y="365"/>
                    <a:pt x="43" y="301"/>
                    <a:pt x="42" y="296"/>
                  </a:cubicBezTo>
                  <a:cubicBezTo>
                    <a:pt x="42" y="292"/>
                    <a:pt x="41" y="269"/>
                    <a:pt x="48" y="247"/>
                  </a:cubicBezTo>
                  <a:cubicBezTo>
                    <a:pt x="41" y="244"/>
                    <a:pt x="40" y="240"/>
                    <a:pt x="38" y="237"/>
                  </a:cubicBezTo>
                  <a:cubicBezTo>
                    <a:pt x="40" y="231"/>
                    <a:pt x="48" y="209"/>
                    <a:pt x="48" y="196"/>
                  </a:cubicBezTo>
                  <a:cubicBezTo>
                    <a:pt x="48" y="186"/>
                    <a:pt x="45" y="172"/>
                    <a:pt x="44" y="170"/>
                  </a:cubicBezTo>
                  <a:cubicBezTo>
                    <a:pt x="44" y="167"/>
                    <a:pt x="13" y="193"/>
                    <a:pt x="7" y="178"/>
                  </a:cubicBezTo>
                  <a:cubicBezTo>
                    <a:pt x="2" y="167"/>
                    <a:pt x="31" y="114"/>
                    <a:pt x="31" y="112"/>
                  </a:cubicBezTo>
                  <a:cubicBezTo>
                    <a:pt x="32" y="110"/>
                    <a:pt x="38" y="94"/>
                    <a:pt x="42" y="93"/>
                  </a:cubicBezTo>
                  <a:cubicBezTo>
                    <a:pt x="44" y="93"/>
                    <a:pt x="58" y="90"/>
                    <a:pt x="58" y="90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54" y="64"/>
                    <a:pt x="54" y="63"/>
                  </a:cubicBezTo>
                  <a:cubicBezTo>
                    <a:pt x="54" y="62"/>
                    <a:pt x="60" y="53"/>
                    <a:pt x="62" y="52"/>
                  </a:cubicBezTo>
                  <a:cubicBezTo>
                    <a:pt x="64" y="50"/>
                    <a:pt x="67" y="50"/>
                    <a:pt x="67" y="50"/>
                  </a:cubicBezTo>
                  <a:cubicBezTo>
                    <a:pt x="67" y="50"/>
                    <a:pt x="66" y="47"/>
                    <a:pt x="67" y="44"/>
                  </a:cubicBezTo>
                  <a:cubicBezTo>
                    <a:pt x="67" y="41"/>
                    <a:pt x="72" y="40"/>
                    <a:pt x="73" y="42"/>
                  </a:cubicBezTo>
                  <a:cubicBezTo>
                    <a:pt x="74" y="44"/>
                    <a:pt x="75" y="39"/>
                    <a:pt x="76" y="36"/>
                  </a:cubicBezTo>
                  <a:cubicBezTo>
                    <a:pt x="77" y="33"/>
                    <a:pt x="89" y="0"/>
                    <a:pt x="113" y="9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534"/>
                </a:gs>
                <a:gs pos="50000">
                  <a:srgbClr val="66FFCC"/>
                </a:gs>
                <a:gs pos="100000">
                  <a:srgbClr val="00953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183"/>
            <p:cNvSpPr>
              <a:spLocks noEditPoints="1"/>
            </p:cNvSpPr>
            <p:nvPr userDrawn="1"/>
          </p:nvSpPr>
          <p:spPr bwMode="gray">
            <a:xfrm flipV="1">
              <a:off x="339" y="3591"/>
              <a:ext cx="240" cy="625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41" y="3"/>
                </a:cxn>
                <a:cxn ang="0">
                  <a:pos x="155" y="10"/>
                </a:cxn>
                <a:cxn ang="0">
                  <a:pos x="177" y="44"/>
                </a:cxn>
                <a:cxn ang="0">
                  <a:pos x="174" y="64"/>
                </a:cxn>
                <a:cxn ang="0">
                  <a:pos x="170" y="82"/>
                </a:cxn>
                <a:cxn ang="0">
                  <a:pos x="172" y="99"/>
                </a:cxn>
                <a:cxn ang="0">
                  <a:pos x="178" y="103"/>
                </a:cxn>
                <a:cxn ang="0">
                  <a:pos x="221" y="205"/>
                </a:cxn>
                <a:cxn ang="0">
                  <a:pos x="224" y="264"/>
                </a:cxn>
                <a:cxn ang="0">
                  <a:pos x="220" y="348"/>
                </a:cxn>
                <a:cxn ang="0">
                  <a:pos x="215" y="351"/>
                </a:cxn>
                <a:cxn ang="0">
                  <a:pos x="217" y="371"/>
                </a:cxn>
                <a:cxn ang="0">
                  <a:pos x="198" y="405"/>
                </a:cxn>
                <a:cxn ang="0">
                  <a:pos x="194" y="414"/>
                </a:cxn>
                <a:cxn ang="0">
                  <a:pos x="197" y="455"/>
                </a:cxn>
                <a:cxn ang="0">
                  <a:pos x="197" y="486"/>
                </a:cxn>
                <a:cxn ang="0">
                  <a:pos x="192" y="643"/>
                </a:cxn>
                <a:cxn ang="0">
                  <a:pos x="206" y="653"/>
                </a:cxn>
                <a:cxn ang="0">
                  <a:pos x="228" y="670"/>
                </a:cxn>
                <a:cxn ang="0">
                  <a:pos x="229" y="677"/>
                </a:cxn>
                <a:cxn ang="0">
                  <a:pos x="165" y="668"/>
                </a:cxn>
                <a:cxn ang="0">
                  <a:pos x="136" y="666"/>
                </a:cxn>
                <a:cxn ang="0">
                  <a:pos x="136" y="653"/>
                </a:cxn>
                <a:cxn ang="0">
                  <a:pos x="135" y="646"/>
                </a:cxn>
                <a:cxn ang="0">
                  <a:pos x="137" y="584"/>
                </a:cxn>
                <a:cxn ang="0">
                  <a:pos x="143" y="488"/>
                </a:cxn>
                <a:cxn ang="0">
                  <a:pos x="112" y="446"/>
                </a:cxn>
                <a:cxn ang="0">
                  <a:pos x="103" y="501"/>
                </a:cxn>
                <a:cxn ang="0">
                  <a:pos x="100" y="531"/>
                </a:cxn>
                <a:cxn ang="0">
                  <a:pos x="91" y="652"/>
                </a:cxn>
                <a:cxn ang="0">
                  <a:pos x="88" y="663"/>
                </a:cxn>
                <a:cxn ang="0">
                  <a:pos x="55" y="680"/>
                </a:cxn>
                <a:cxn ang="0">
                  <a:pos x="52" y="654"/>
                </a:cxn>
                <a:cxn ang="0">
                  <a:pos x="43" y="636"/>
                </a:cxn>
                <a:cxn ang="0">
                  <a:pos x="45" y="558"/>
                </a:cxn>
                <a:cxn ang="0">
                  <a:pos x="47" y="414"/>
                </a:cxn>
                <a:cxn ang="0">
                  <a:pos x="19" y="356"/>
                </a:cxn>
                <a:cxn ang="0">
                  <a:pos x="28" y="301"/>
                </a:cxn>
                <a:cxn ang="0">
                  <a:pos x="12" y="255"/>
                </a:cxn>
                <a:cxn ang="0">
                  <a:pos x="6" y="232"/>
                </a:cxn>
                <a:cxn ang="0">
                  <a:pos x="16" y="180"/>
                </a:cxn>
                <a:cxn ang="0">
                  <a:pos x="37" y="142"/>
                </a:cxn>
                <a:cxn ang="0">
                  <a:pos x="74" y="109"/>
                </a:cxn>
                <a:cxn ang="0">
                  <a:pos x="93" y="101"/>
                </a:cxn>
                <a:cxn ang="0">
                  <a:pos x="107" y="89"/>
                </a:cxn>
                <a:cxn ang="0">
                  <a:pos x="103" y="81"/>
                </a:cxn>
                <a:cxn ang="0">
                  <a:pos x="98" y="26"/>
                </a:cxn>
                <a:cxn ang="0">
                  <a:pos x="117" y="9"/>
                </a:cxn>
                <a:cxn ang="0">
                  <a:pos x="50" y="208"/>
                </a:cxn>
                <a:cxn ang="0">
                  <a:pos x="48" y="223"/>
                </a:cxn>
                <a:cxn ang="0">
                  <a:pos x="53" y="220"/>
                </a:cxn>
              </a:cxnLst>
              <a:rect l="0" t="0" r="r" b="b"/>
              <a:pathLst>
                <a:path w="230" h="684">
                  <a:moveTo>
                    <a:pt x="117" y="9"/>
                  </a:moveTo>
                  <a:cubicBezTo>
                    <a:pt x="118" y="7"/>
                    <a:pt x="122" y="2"/>
                    <a:pt x="125" y="2"/>
                  </a:cubicBezTo>
                  <a:cubicBezTo>
                    <a:pt x="122" y="4"/>
                    <a:pt x="120" y="6"/>
                    <a:pt x="121" y="6"/>
                  </a:cubicBezTo>
                  <a:cubicBezTo>
                    <a:pt x="124" y="5"/>
                    <a:pt x="129" y="0"/>
                    <a:pt x="141" y="3"/>
                  </a:cubicBezTo>
                  <a:cubicBezTo>
                    <a:pt x="135" y="3"/>
                    <a:pt x="134" y="3"/>
                    <a:pt x="134" y="3"/>
                  </a:cubicBezTo>
                  <a:cubicBezTo>
                    <a:pt x="142" y="4"/>
                    <a:pt x="151" y="6"/>
                    <a:pt x="155" y="10"/>
                  </a:cubicBezTo>
                  <a:cubicBezTo>
                    <a:pt x="159" y="13"/>
                    <a:pt x="164" y="18"/>
                    <a:pt x="167" y="23"/>
                  </a:cubicBezTo>
                  <a:cubicBezTo>
                    <a:pt x="169" y="28"/>
                    <a:pt x="177" y="41"/>
                    <a:pt x="177" y="44"/>
                  </a:cubicBezTo>
                  <a:cubicBezTo>
                    <a:pt x="178" y="51"/>
                    <a:pt x="173" y="53"/>
                    <a:pt x="173" y="53"/>
                  </a:cubicBezTo>
                  <a:cubicBezTo>
                    <a:pt x="174" y="57"/>
                    <a:pt x="174" y="63"/>
                    <a:pt x="174" y="64"/>
                  </a:cubicBezTo>
                  <a:cubicBezTo>
                    <a:pt x="174" y="66"/>
                    <a:pt x="170" y="69"/>
                    <a:pt x="170" y="70"/>
                  </a:cubicBezTo>
                  <a:cubicBezTo>
                    <a:pt x="170" y="72"/>
                    <a:pt x="171" y="79"/>
                    <a:pt x="170" y="82"/>
                  </a:cubicBezTo>
                  <a:cubicBezTo>
                    <a:pt x="169" y="86"/>
                    <a:pt x="164" y="93"/>
                    <a:pt x="164" y="94"/>
                  </a:cubicBezTo>
                  <a:cubicBezTo>
                    <a:pt x="164" y="95"/>
                    <a:pt x="168" y="97"/>
                    <a:pt x="172" y="99"/>
                  </a:cubicBezTo>
                  <a:cubicBezTo>
                    <a:pt x="172" y="99"/>
                    <a:pt x="171" y="100"/>
                    <a:pt x="171" y="100"/>
                  </a:cubicBezTo>
                  <a:cubicBezTo>
                    <a:pt x="173" y="101"/>
                    <a:pt x="176" y="103"/>
                    <a:pt x="178" y="103"/>
                  </a:cubicBezTo>
                  <a:cubicBezTo>
                    <a:pt x="185" y="106"/>
                    <a:pt x="208" y="117"/>
                    <a:pt x="212" y="121"/>
                  </a:cubicBezTo>
                  <a:cubicBezTo>
                    <a:pt x="217" y="124"/>
                    <a:pt x="221" y="195"/>
                    <a:pt x="221" y="205"/>
                  </a:cubicBezTo>
                  <a:cubicBezTo>
                    <a:pt x="221" y="215"/>
                    <a:pt x="224" y="236"/>
                    <a:pt x="224" y="242"/>
                  </a:cubicBezTo>
                  <a:cubicBezTo>
                    <a:pt x="223" y="248"/>
                    <a:pt x="224" y="255"/>
                    <a:pt x="224" y="264"/>
                  </a:cubicBezTo>
                  <a:cubicBezTo>
                    <a:pt x="224" y="273"/>
                    <a:pt x="220" y="296"/>
                    <a:pt x="221" y="302"/>
                  </a:cubicBezTo>
                  <a:cubicBezTo>
                    <a:pt x="223" y="316"/>
                    <a:pt x="220" y="346"/>
                    <a:pt x="220" y="348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14" y="351"/>
                    <a:pt x="214" y="351"/>
                    <a:pt x="214" y="351"/>
                  </a:cubicBezTo>
                  <a:cubicBezTo>
                    <a:pt x="214" y="351"/>
                    <a:pt x="217" y="368"/>
                    <a:pt x="217" y="371"/>
                  </a:cubicBezTo>
                  <a:cubicBezTo>
                    <a:pt x="217" y="374"/>
                    <a:pt x="211" y="396"/>
                    <a:pt x="210" y="397"/>
                  </a:cubicBezTo>
                  <a:cubicBezTo>
                    <a:pt x="209" y="399"/>
                    <a:pt x="199" y="405"/>
                    <a:pt x="198" y="405"/>
                  </a:cubicBezTo>
                  <a:cubicBezTo>
                    <a:pt x="196" y="405"/>
                    <a:pt x="192" y="405"/>
                    <a:pt x="192" y="405"/>
                  </a:cubicBezTo>
                  <a:cubicBezTo>
                    <a:pt x="192" y="405"/>
                    <a:pt x="194" y="413"/>
                    <a:pt x="194" y="414"/>
                  </a:cubicBezTo>
                  <a:cubicBezTo>
                    <a:pt x="194" y="415"/>
                    <a:pt x="194" y="425"/>
                    <a:pt x="194" y="426"/>
                  </a:cubicBezTo>
                  <a:cubicBezTo>
                    <a:pt x="195" y="428"/>
                    <a:pt x="197" y="453"/>
                    <a:pt x="197" y="455"/>
                  </a:cubicBezTo>
                  <a:cubicBezTo>
                    <a:pt x="197" y="458"/>
                    <a:pt x="197" y="474"/>
                    <a:pt x="197" y="475"/>
                  </a:cubicBezTo>
                  <a:cubicBezTo>
                    <a:pt x="197" y="476"/>
                    <a:pt x="197" y="483"/>
                    <a:pt x="197" y="486"/>
                  </a:cubicBezTo>
                  <a:cubicBezTo>
                    <a:pt x="197" y="489"/>
                    <a:pt x="192" y="527"/>
                    <a:pt x="192" y="557"/>
                  </a:cubicBezTo>
                  <a:cubicBezTo>
                    <a:pt x="192" y="589"/>
                    <a:pt x="192" y="642"/>
                    <a:pt x="192" y="643"/>
                  </a:cubicBezTo>
                  <a:cubicBezTo>
                    <a:pt x="192" y="644"/>
                    <a:pt x="191" y="643"/>
                    <a:pt x="191" y="643"/>
                  </a:cubicBezTo>
                  <a:cubicBezTo>
                    <a:pt x="191" y="643"/>
                    <a:pt x="201" y="651"/>
                    <a:pt x="206" y="653"/>
                  </a:cubicBezTo>
                  <a:cubicBezTo>
                    <a:pt x="211" y="654"/>
                    <a:pt x="223" y="658"/>
                    <a:pt x="227" y="661"/>
                  </a:cubicBezTo>
                  <a:cubicBezTo>
                    <a:pt x="229" y="664"/>
                    <a:pt x="228" y="670"/>
                    <a:pt x="228" y="670"/>
                  </a:cubicBezTo>
                  <a:cubicBezTo>
                    <a:pt x="228" y="670"/>
                    <a:pt x="228" y="670"/>
                    <a:pt x="229" y="671"/>
                  </a:cubicBezTo>
                  <a:cubicBezTo>
                    <a:pt x="230" y="672"/>
                    <a:pt x="229" y="677"/>
                    <a:pt x="229" y="677"/>
                  </a:cubicBezTo>
                  <a:cubicBezTo>
                    <a:pt x="229" y="677"/>
                    <a:pt x="208" y="679"/>
                    <a:pt x="189" y="675"/>
                  </a:cubicBezTo>
                  <a:cubicBezTo>
                    <a:pt x="181" y="674"/>
                    <a:pt x="165" y="667"/>
                    <a:pt x="165" y="668"/>
                  </a:cubicBezTo>
                  <a:cubicBezTo>
                    <a:pt x="164" y="669"/>
                    <a:pt x="164" y="671"/>
                    <a:pt x="164" y="671"/>
                  </a:cubicBezTo>
                  <a:cubicBezTo>
                    <a:pt x="164" y="671"/>
                    <a:pt x="144" y="670"/>
                    <a:pt x="136" y="666"/>
                  </a:cubicBezTo>
                  <a:cubicBezTo>
                    <a:pt x="134" y="665"/>
                    <a:pt x="135" y="659"/>
                    <a:pt x="136" y="656"/>
                  </a:cubicBezTo>
                  <a:cubicBezTo>
                    <a:pt x="136" y="656"/>
                    <a:pt x="136" y="654"/>
                    <a:pt x="136" y="653"/>
                  </a:cubicBezTo>
                  <a:cubicBezTo>
                    <a:pt x="136" y="651"/>
                    <a:pt x="136" y="648"/>
                    <a:pt x="136" y="647"/>
                  </a:cubicBezTo>
                  <a:cubicBezTo>
                    <a:pt x="135" y="647"/>
                    <a:pt x="135" y="646"/>
                    <a:pt x="135" y="646"/>
                  </a:cubicBezTo>
                  <a:cubicBezTo>
                    <a:pt x="135" y="646"/>
                    <a:pt x="132" y="625"/>
                    <a:pt x="135" y="612"/>
                  </a:cubicBezTo>
                  <a:cubicBezTo>
                    <a:pt x="137" y="599"/>
                    <a:pt x="137" y="591"/>
                    <a:pt x="137" y="584"/>
                  </a:cubicBezTo>
                  <a:cubicBezTo>
                    <a:pt x="137" y="571"/>
                    <a:pt x="135" y="556"/>
                    <a:pt x="137" y="534"/>
                  </a:cubicBezTo>
                  <a:cubicBezTo>
                    <a:pt x="138" y="526"/>
                    <a:pt x="144" y="492"/>
                    <a:pt x="143" y="488"/>
                  </a:cubicBezTo>
                  <a:cubicBezTo>
                    <a:pt x="143" y="483"/>
                    <a:pt x="122" y="420"/>
                    <a:pt x="122" y="414"/>
                  </a:cubicBezTo>
                  <a:cubicBezTo>
                    <a:pt x="117" y="430"/>
                    <a:pt x="114" y="442"/>
                    <a:pt x="112" y="446"/>
                  </a:cubicBezTo>
                  <a:cubicBezTo>
                    <a:pt x="110" y="451"/>
                    <a:pt x="107" y="474"/>
                    <a:pt x="107" y="476"/>
                  </a:cubicBezTo>
                  <a:cubicBezTo>
                    <a:pt x="107" y="479"/>
                    <a:pt x="104" y="498"/>
                    <a:pt x="103" y="501"/>
                  </a:cubicBezTo>
                  <a:cubicBezTo>
                    <a:pt x="103" y="504"/>
                    <a:pt x="102" y="510"/>
                    <a:pt x="102" y="511"/>
                  </a:cubicBezTo>
                  <a:cubicBezTo>
                    <a:pt x="101" y="518"/>
                    <a:pt x="100" y="528"/>
                    <a:pt x="100" y="531"/>
                  </a:cubicBezTo>
                  <a:cubicBezTo>
                    <a:pt x="101" y="550"/>
                    <a:pt x="92" y="596"/>
                    <a:pt x="93" y="604"/>
                  </a:cubicBezTo>
                  <a:cubicBezTo>
                    <a:pt x="94" y="625"/>
                    <a:pt x="92" y="645"/>
                    <a:pt x="91" y="652"/>
                  </a:cubicBezTo>
                  <a:cubicBezTo>
                    <a:pt x="90" y="655"/>
                    <a:pt x="89" y="655"/>
                    <a:pt x="88" y="655"/>
                  </a:cubicBezTo>
                  <a:cubicBezTo>
                    <a:pt x="87" y="655"/>
                    <a:pt x="88" y="657"/>
                    <a:pt x="88" y="663"/>
                  </a:cubicBezTo>
                  <a:cubicBezTo>
                    <a:pt x="88" y="669"/>
                    <a:pt x="86" y="679"/>
                    <a:pt x="86" y="681"/>
                  </a:cubicBezTo>
                  <a:cubicBezTo>
                    <a:pt x="85" y="684"/>
                    <a:pt x="59" y="681"/>
                    <a:pt x="55" y="680"/>
                  </a:cubicBezTo>
                  <a:cubicBezTo>
                    <a:pt x="52" y="678"/>
                    <a:pt x="48" y="673"/>
                    <a:pt x="48" y="669"/>
                  </a:cubicBezTo>
                  <a:cubicBezTo>
                    <a:pt x="48" y="666"/>
                    <a:pt x="50" y="661"/>
                    <a:pt x="52" y="654"/>
                  </a:cubicBezTo>
                  <a:cubicBezTo>
                    <a:pt x="51" y="653"/>
                    <a:pt x="49" y="652"/>
                    <a:pt x="48" y="651"/>
                  </a:cubicBezTo>
                  <a:cubicBezTo>
                    <a:pt x="44" y="648"/>
                    <a:pt x="41" y="641"/>
                    <a:pt x="43" y="636"/>
                  </a:cubicBezTo>
                  <a:cubicBezTo>
                    <a:pt x="44" y="630"/>
                    <a:pt x="45" y="601"/>
                    <a:pt x="44" y="598"/>
                  </a:cubicBezTo>
                  <a:cubicBezTo>
                    <a:pt x="44" y="595"/>
                    <a:pt x="44" y="569"/>
                    <a:pt x="45" y="558"/>
                  </a:cubicBezTo>
                  <a:cubicBezTo>
                    <a:pt x="46" y="546"/>
                    <a:pt x="44" y="476"/>
                    <a:pt x="44" y="472"/>
                  </a:cubicBezTo>
                  <a:cubicBezTo>
                    <a:pt x="44" y="468"/>
                    <a:pt x="45" y="438"/>
                    <a:pt x="47" y="414"/>
                  </a:cubicBezTo>
                  <a:cubicBezTo>
                    <a:pt x="48" y="409"/>
                    <a:pt x="44" y="377"/>
                    <a:pt x="47" y="369"/>
                  </a:cubicBezTo>
                  <a:cubicBezTo>
                    <a:pt x="44" y="369"/>
                    <a:pt x="26" y="366"/>
                    <a:pt x="19" y="356"/>
                  </a:cubicBezTo>
                  <a:cubicBezTo>
                    <a:pt x="22" y="340"/>
                    <a:pt x="32" y="310"/>
                    <a:pt x="31" y="301"/>
                  </a:cubicBezTo>
                  <a:cubicBezTo>
                    <a:pt x="30" y="302"/>
                    <a:pt x="29" y="303"/>
                    <a:pt x="28" y="301"/>
                  </a:cubicBezTo>
                  <a:cubicBezTo>
                    <a:pt x="26" y="297"/>
                    <a:pt x="22" y="287"/>
                    <a:pt x="22" y="286"/>
                  </a:cubicBezTo>
                  <a:cubicBezTo>
                    <a:pt x="21" y="284"/>
                    <a:pt x="14" y="257"/>
                    <a:pt x="12" y="255"/>
                  </a:cubicBezTo>
                  <a:cubicBezTo>
                    <a:pt x="10" y="253"/>
                    <a:pt x="8" y="250"/>
                    <a:pt x="8" y="248"/>
                  </a:cubicBezTo>
                  <a:cubicBezTo>
                    <a:pt x="8" y="245"/>
                    <a:pt x="7" y="237"/>
                    <a:pt x="6" y="232"/>
                  </a:cubicBezTo>
                  <a:cubicBezTo>
                    <a:pt x="5" y="230"/>
                    <a:pt x="0" y="218"/>
                    <a:pt x="1" y="213"/>
                  </a:cubicBezTo>
                  <a:cubicBezTo>
                    <a:pt x="2" y="209"/>
                    <a:pt x="15" y="183"/>
                    <a:pt x="16" y="180"/>
                  </a:cubicBezTo>
                  <a:cubicBezTo>
                    <a:pt x="17" y="177"/>
                    <a:pt x="24" y="162"/>
                    <a:pt x="26" y="159"/>
                  </a:cubicBezTo>
                  <a:cubicBezTo>
                    <a:pt x="27" y="156"/>
                    <a:pt x="35" y="146"/>
                    <a:pt x="37" y="142"/>
                  </a:cubicBezTo>
                  <a:cubicBezTo>
                    <a:pt x="40" y="138"/>
                    <a:pt x="45" y="115"/>
                    <a:pt x="50" y="114"/>
                  </a:cubicBezTo>
                  <a:cubicBezTo>
                    <a:pt x="55" y="113"/>
                    <a:pt x="70" y="110"/>
                    <a:pt x="74" y="109"/>
                  </a:cubicBezTo>
                  <a:cubicBezTo>
                    <a:pt x="78" y="108"/>
                    <a:pt x="90" y="104"/>
                    <a:pt x="93" y="102"/>
                  </a:cubicBezTo>
                  <a:cubicBezTo>
                    <a:pt x="93" y="102"/>
                    <a:pt x="93" y="101"/>
                    <a:pt x="93" y="101"/>
                  </a:cubicBezTo>
                  <a:cubicBezTo>
                    <a:pt x="95" y="100"/>
                    <a:pt x="103" y="91"/>
                    <a:pt x="105" y="90"/>
                  </a:cubicBezTo>
                  <a:cubicBezTo>
                    <a:pt x="107" y="88"/>
                    <a:pt x="107" y="89"/>
                    <a:pt x="107" y="89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84"/>
                    <a:pt x="104" y="82"/>
                    <a:pt x="103" y="81"/>
                  </a:cubicBezTo>
                  <a:cubicBezTo>
                    <a:pt x="100" y="76"/>
                    <a:pt x="97" y="64"/>
                    <a:pt x="96" y="58"/>
                  </a:cubicBezTo>
                  <a:cubicBezTo>
                    <a:pt x="96" y="52"/>
                    <a:pt x="96" y="34"/>
                    <a:pt x="98" y="26"/>
                  </a:cubicBezTo>
                  <a:cubicBezTo>
                    <a:pt x="101" y="18"/>
                    <a:pt x="102" y="16"/>
                    <a:pt x="109" y="11"/>
                  </a:cubicBezTo>
                  <a:cubicBezTo>
                    <a:pt x="111" y="9"/>
                    <a:pt x="114" y="9"/>
                    <a:pt x="117" y="9"/>
                  </a:cubicBezTo>
                  <a:close/>
                  <a:moveTo>
                    <a:pt x="55" y="202"/>
                  </a:moveTo>
                  <a:cubicBezTo>
                    <a:pt x="53" y="204"/>
                    <a:pt x="50" y="206"/>
                    <a:pt x="50" y="208"/>
                  </a:cubicBezTo>
                  <a:cubicBezTo>
                    <a:pt x="50" y="210"/>
                    <a:pt x="51" y="216"/>
                    <a:pt x="50" y="217"/>
                  </a:cubicBezTo>
                  <a:cubicBezTo>
                    <a:pt x="49" y="219"/>
                    <a:pt x="48" y="221"/>
                    <a:pt x="48" y="223"/>
                  </a:cubicBezTo>
                  <a:cubicBezTo>
                    <a:pt x="48" y="224"/>
                    <a:pt x="47" y="231"/>
                    <a:pt x="48" y="232"/>
                  </a:cubicBezTo>
                  <a:cubicBezTo>
                    <a:pt x="49" y="233"/>
                    <a:pt x="53" y="223"/>
                    <a:pt x="53" y="220"/>
                  </a:cubicBezTo>
                  <a:cubicBezTo>
                    <a:pt x="52" y="218"/>
                    <a:pt x="55" y="202"/>
                    <a:pt x="55" y="20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12000"/>
                  </a:schemeClr>
                </a:gs>
                <a:gs pos="100000">
                  <a:srgbClr val="000000">
                    <a:alpha val="12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184"/>
            <p:cNvSpPr>
              <a:spLocks noEditPoints="1"/>
            </p:cNvSpPr>
            <p:nvPr userDrawn="1"/>
          </p:nvSpPr>
          <p:spPr bwMode="gray">
            <a:xfrm>
              <a:off x="336" y="2891"/>
              <a:ext cx="240" cy="712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41" y="3"/>
                </a:cxn>
                <a:cxn ang="0">
                  <a:pos x="155" y="10"/>
                </a:cxn>
                <a:cxn ang="0">
                  <a:pos x="177" y="44"/>
                </a:cxn>
                <a:cxn ang="0">
                  <a:pos x="174" y="64"/>
                </a:cxn>
                <a:cxn ang="0">
                  <a:pos x="170" y="82"/>
                </a:cxn>
                <a:cxn ang="0">
                  <a:pos x="172" y="99"/>
                </a:cxn>
                <a:cxn ang="0">
                  <a:pos x="178" y="103"/>
                </a:cxn>
                <a:cxn ang="0">
                  <a:pos x="221" y="205"/>
                </a:cxn>
                <a:cxn ang="0">
                  <a:pos x="224" y="264"/>
                </a:cxn>
                <a:cxn ang="0">
                  <a:pos x="220" y="348"/>
                </a:cxn>
                <a:cxn ang="0">
                  <a:pos x="215" y="351"/>
                </a:cxn>
                <a:cxn ang="0">
                  <a:pos x="217" y="371"/>
                </a:cxn>
                <a:cxn ang="0">
                  <a:pos x="198" y="405"/>
                </a:cxn>
                <a:cxn ang="0">
                  <a:pos x="194" y="414"/>
                </a:cxn>
                <a:cxn ang="0">
                  <a:pos x="197" y="455"/>
                </a:cxn>
                <a:cxn ang="0">
                  <a:pos x="197" y="486"/>
                </a:cxn>
                <a:cxn ang="0">
                  <a:pos x="192" y="643"/>
                </a:cxn>
                <a:cxn ang="0">
                  <a:pos x="206" y="653"/>
                </a:cxn>
                <a:cxn ang="0">
                  <a:pos x="228" y="670"/>
                </a:cxn>
                <a:cxn ang="0">
                  <a:pos x="229" y="677"/>
                </a:cxn>
                <a:cxn ang="0">
                  <a:pos x="165" y="668"/>
                </a:cxn>
                <a:cxn ang="0">
                  <a:pos x="136" y="666"/>
                </a:cxn>
                <a:cxn ang="0">
                  <a:pos x="136" y="653"/>
                </a:cxn>
                <a:cxn ang="0">
                  <a:pos x="135" y="646"/>
                </a:cxn>
                <a:cxn ang="0">
                  <a:pos x="137" y="584"/>
                </a:cxn>
                <a:cxn ang="0">
                  <a:pos x="143" y="488"/>
                </a:cxn>
                <a:cxn ang="0">
                  <a:pos x="112" y="446"/>
                </a:cxn>
                <a:cxn ang="0">
                  <a:pos x="103" y="501"/>
                </a:cxn>
                <a:cxn ang="0">
                  <a:pos x="100" y="531"/>
                </a:cxn>
                <a:cxn ang="0">
                  <a:pos x="91" y="652"/>
                </a:cxn>
                <a:cxn ang="0">
                  <a:pos x="88" y="663"/>
                </a:cxn>
                <a:cxn ang="0">
                  <a:pos x="55" y="680"/>
                </a:cxn>
                <a:cxn ang="0">
                  <a:pos x="52" y="654"/>
                </a:cxn>
                <a:cxn ang="0">
                  <a:pos x="43" y="636"/>
                </a:cxn>
                <a:cxn ang="0">
                  <a:pos x="45" y="558"/>
                </a:cxn>
                <a:cxn ang="0">
                  <a:pos x="47" y="414"/>
                </a:cxn>
                <a:cxn ang="0">
                  <a:pos x="19" y="356"/>
                </a:cxn>
                <a:cxn ang="0">
                  <a:pos x="28" y="301"/>
                </a:cxn>
                <a:cxn ang="0">
                  <a:pos x="12" y="255"/>
                </a:cxn>
                <a:cxn ang="0">
                  <a:pos x="6" y="232"/>
                </a:cxn>
                <a:cxn ang="0">
                  <a:pos x="16" y="180"/>
                </a:cxn>
                <a:cxn ang="0">
                  <a:pos x="37" y="142"/>
                </a:cxn>
                <a:cxn ang="0">
                  <a:pos x="74" y="109"/>
                </a:cxn>
                <a:cxn ang="0">
                  <a:pos x="93" y="101"/>
                </a:cxn>
                <a:cxn ang="0">
                  <a:pos x="107" y="89"/>
                </a:cxn>
                <a:cxn ang="0">
                  <a:pos x="103" y="81"/>
                </a:cxn>
                <a:cxn ang="0">
                  <a:pos x="98" y="26"/>
                </a:cxn>
                <a:cxn ang="0">
                  <a:pos x="117" y="9"/>
                </a:cxn>
                <a:cxn ang="0">
                  <a:pos x="50" y="208"/>
                </a:cxn>
                <a:cxn ang="0">
                  <a:pos x="48" y="223"/>
                </a:cxn>
                <a:cxn ang="0">
                  <a:pos x="53" y="220"/>
                </a:cxn>
              </a:cxnLst>
              <a:rect l="0" t="0" r="r" b="b"/>
              <a:pathLst>
                <a:path w="230" h="684">
                  <a:moveTo>
                    <a:pt x="117" y="9"/>
                  </a:moveTo>
                  <a:cubicBezTo>
                    <a:pt x="118" y="7"/>
                    <a:pt x="122" y="2"/>
                    <a:pt x="125" y="2"/>
                  </a:cubicBezTo>
                  <a:cubicBezTo>
                    <a:pt x="122" y="4"/>
                    <a:pt x="120" y="6"/>
                    <a:pt x="121" y="6"/>
                  </a:cubicBezTo>
                  <a:cubicBezTo>
                    <a:pt x="124" y="5"/>
                    <a:pt x="129" y="0"/>
                    <a:pt x="141" y="3"/>
                  </a:cubicBezTo>
                  <a:cubicBezTo>
                    <a:pt x="135" y="3"/>
                    <a:pt x="134" y="3"/>
                    <a:pt x="134" y="3"/>
                  </a:cubicBezTo>
                  <a:cubicBezTo>
                    <a:pt x="142" y="4"/>
                    <a:pt x="151" y="6"/>
                    <a:pt x="155" y="10"/>
                  </a:cubicBezTo>
                  <a:cubicBezTo>
                    <a:pt x="159" y="13"/>
                    <a:pt x="164" y="18"/>
                    <a:pt x="167" y="23"/>
                  </a:cubicBezTo>
                  <a:cubicBezTo>
                    <a:pt x="169" y="28"/>
                    <a:pt x="177" y="41"/>
                    <a:pt x="177" y="44"/>
                  </a:cubicBezTo>
                  <a:cubicBezTo>
                    <a:pt x="178" y="51"/>
                    <a:pt x="173" y="53"/>
                    <a:pt x="173" y="53"/>
                  </a:cubicBezTo>
                  <a:cubicBezTo>
                    <a:pt x="174" y="57"/>
                    <a:pt x="174" y="63"/>
                    <a:pt x="174" y="64"/>
                  </a:cubicBezTo>
                  <a:cubicBezTo>
                    <a:pt x="174" y="66"/>
                    <a:pt x="170" y="69"/>
                    <a:pt x="170" y="70"/>
                  </a:cubicBezTo>
                  <a:cubicBezTo>
                    <a:pt x="170" y="72"/>
                    <a:pt x="171" y="79"/>
                    <a:pt x="170" y="82"/>
                  </a:cubicBezTo>
                  <a:cubicBezTo>
                    <a:pt x="169" y="86"/>
                    <a:pt x="164" y="93"/>
                    <a:pt x="164" y="94"/>
                  </a:cubicBezTo>
                  <a:cubicBezTo>
                    <a:pt x="164" y="95"/>
                    <a:pt x="168" y="97"/>
                    <a:pt x="172" y="99"/>
                  </a:cubicBezTo>
                  <a:cubicBezTo>
                    <a:pt x="172" y="99"/>
                    <a:pt x="171" y="100"/>
                    <a:pt x="171" y="100"/>
                  </a:cubicBezTo>
                  <a:cubicBezTo>
                    <a:pt x="173" y="101"/>
                    <a:pt x="176" y="103"/>
                    <a:pt x="178" y="103"/>
                  </a:cubicBezTo>
                  <a:cubicBezTo>
                    <a:pt x="185" y="106"/>
                    <a:pt x="208" y="117"/>
                    <a:pt x="212" y="121"/>
                  </a:cubicBezTo>
                  <a:cubicBezTo>
                    <a:pt x="217" y="124"/>
                    <a:pt x="221" y="195"/>
                    <a:pt x="221" y="205"/>
                  </a:cubicBezTo>
                  <a:cubicBezTo>
                    <a:pt x="221" y="215"/>
                    <a:pt x="224" y="236"/>
                    <a:pt x="224" y="242"/>
                  </a:cubicBezTo>
                  <a:cubicBezTo>
                    <a:pt x="223" y="248"/>
                    <a:pt x="224" y="255"/>
                    <a:pt x="224" y="264"/>
                  </a:cubicBezTo>
                  <a:cubicBezTo>
                    <a:pt x="224" y="273"/>
                    <a:pt x="220" y="296"/>
                    <a:pt x="221" y="302"/>
                  </a:cubicBezTo>
                  <a:cubicBezTo>
                    <a:pt x="223" y="316"/>
                    <a:pt x="220" y="346"/>
                    <a:pt x="220" y="348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14" y="351"/>
                    <a:pt x="214" y="351"/>
                    <a:pt x="214" y="351"/>
                  </a:cubicBezTo>
                  <a:cubicBezTo>
                    <a:pt x="214" y="351"/>
                    <a:pt x="217" y="368"/>
                    <a:pt x="217" y="371"/>
                  </a:cubicBezTo>
                  <a:cubicBezTo>
                    <a:pt x="217" y="374"/>
                    <a:pt x="211" y="396"/>
                    <a:pt x="210" y="397"/>
                  </a:cubicBezTo>
                  <a:cubicBezTo>
                    <a:pt x="209" y="399"/>
                    <a:pt x="199" y="405"/>
                    <a:pt x="198" y="405"/>
                  </a:cubicBezTo>
                  <a:cubicBezTo>
                    <a:pt x="196" y="405"/>
                    <a:pt x="192" y="405"/>
                    <a:pt x="192" y="405"/>
                  </a:cubicBezTo>
                  <a:cubicBezTo>
                    <a:pt x="192" y="405"/>
                    <a:pt x="194" y="413"/>
                    <a:pt x="194" y="414"/>
                  </a:cubicBezTo>
                  <a:cubicBezTo>
                    <a:pt x="194" y="415"/>
                    <a:pt x="194" y="425"/>
                    <a:pt x="194" y="426"/>
                  </a:cubicBezTo>
                  <a:cubicBezTo>
                    <a:pt x="195" y="428"/>
                    <a:pt x="197" y="453"/>
                    <a:pt x="197" y="455"/>
                  </a:cubicBezTo>
                  <a:cubicBezTo>
                    <a:pt x="197" y="458"/>
                    <a:pt x="197" y="474"/>
                    <a:pt x="197" y="475"/>
                  </a:cubicBezTo>
                  <a:cubicBezTo>
                    <a:pt x="197" y="476"/>
                    <a:pt x="197" y="483"/>
                    <a:pt x="197" y="486"/>
                  </a:cubicBezTo>
                  <a:cubicBezTo>
                    <a:pt x="197" y="489"/>
                    <a:pt x="192" y="527"/>
                    <a:pt x="192" y="557"/>
                  </a:cubicBezTo>
                  <a:cubicBezTo>
                    <a:pt x="192" y="589"/>
                    <a:pt x="192" y="642"/>
                    <a:pt x="192" y="643"/>
                  </a:cubicBezTo>
                  <a:cubicBezTo>
                    <a:pt x="192" y="644"/>
                    <a:pt x="191" y="643"/>
                    <a:pt x="191" y="643"/>
                  </a:cubicBezTo>
                  <a:cubicBezTo>
                    <a:pt x="191" y="643"/>
                    <a:pt x="201" y="651"/>
                    <a:pt x="206" y="653"/>
                  </a:cubicBezTo>
                  <a:cubicBezTo>
                    <a:pt x="211" y="654"/>
                    <a:pt x="223" y="658"/>
                    <a:pt x="227" y="661"/>
                  </a:cubicBezTo>
                  <a:cubicBezTo>
                    <a:pt x="229" y="664"/>
                    <a:pt x="228" y="670"/>
                    <a:pt x="228" y="670"/>
                  </a:cubicBezTo>
                  <a:cubicBezTo>
                    <a:pt x="228" y="670"/>
                    <a:pt x="228" y="670"/>
                    <a:pt x="229" y="671"/>
                  </a:cubicBezTo>
                  <a:cubicBezTo>
                    <a:pt x="230" y="672"/>
                    <a:pt x="229" y="677"/>
                    <a:pt x="229" y="677"/>
                  </a:cubicBezTo>
                  <a:cubicBezTo>
                    <a:pt x="229" y="677"/>
                    <a:pt x="208" y="679"/>
                    <a:pt x="189" y="675"/>
                  </a:cubicBezTo>
                  <a:cubicBezTo>
                    <a:pt x="181" y="674"/>
                    <a:pt x="165" y="667"/>
                    <a:pt x="165" y="668"/>
                  </a:cubicBezTo>
                  <a:cubicBezTo>
                    <a:pt x="164" y="669"/>
                    <a:pt x="164" y="671"/>
                    <a:pt x="164" y="671"/>
                  </a:cubicBezTo>
                  <a:cubicBezTo>
                    <a:pt x="164" y="671"/>
                    <a:pt x="144" y="670"/>
                    <a:pt x="136" y="666"/>
                  </a:cubicBezTo>
                  <a:cubicBezTo>
                    <a:pt x="134" y="665"/>
                    <a:pt x="135" y="659"/>
                    <a:pt x="136" y="656"/>
                  </a:cubicBezTo>
                  <a:cubicBezTo>
                    <a:pt x="136" y="656"/>
                    <a:pt x="136" y="654"/>
                    <a:pt x="136" y="653"/>
                  </a:cubicBezTo>
                  <a:cubicBezTo>
                    <a:pt x="136" y="651"/>
                    <a:pt x="136" y="648"/>
                    <a:pt x="136" y="647"/>
                  </a:cubicBezTo>
                  <a:cubicBezTo>
                    <a:pt x="135" y="647"/>
                    <a:pt x="135" y="646"/>
                    <a:pt x="135" y="646"/>
                  </a:cubicBezTo>
                  <a:cubicBezTo>
                    <a:pt x="135" y="646"/>
                    <a:pt x="132" y="625"/>
                    <a:pt x="135" y="612"/>
                  </a:cubicBezTo>
                  <a:cubicBezTo>
                    <a:pt x="137" y="599"/>
                    <a:pt x="137" y="591"/>
                    <a:pt x="137" y="584"/>
                  </a:cubicBezTo>
                  <a:cubicBezTo>
                    <a:pt x="137" y="571"/>
                    <a:pt x="135" y="556"/>
                    <a:pt x="137" y="534"/>
                  </a:cubicBezTo>
                  <a:cubicBezTo>
                    <a:pt x="138" y="526"/>
                    <a:pt x="144" y="492"/>
                    <a:pt x="143" y="488"/>
                  </a:cubicBezTo>
                  <a:cubicBezTo>
                    <a:pt x="143" y="483"/>
                    <a:pt x="122" y="420"/>
                    <a:pt x="122" y="414"/>
                  </a:cubicBezTo>
                  <a:cubicBezTo>
                    <a:pt x="117" y="430"/>
                    <a:pt x="114" y="442"/>
                    <a:pt x="112" y="446"/>
                  </a:cubicBezTo>
                  <a:cubicBezTo>
                    <a:pt x="110" y="451"/>
                    <a:pt x="107" y="474"/>
                    <a:pt x="107" y="476"/>
                  </a:cubicBezTo>
                  <a:cubicBezTo>
                    <a:pt x="107" y="479"/>
                    <a:pt x="104" y="498"/>
                    <a:pt x="103" y="501"/>
                  </a:cubicBezTo>
                  <a:cubicBezTo>
                    <a:pt x="103" y="504"/>
                    <a:pt x="102" y="510"/>
                    <a:pt x="102" y="511"/>
                  </a:cubicBezTo>
                  <a:cubicBezTo>
                    <a:pt x="101" y="518"/>
                    <a:pt x="100" y="528"/>
                    <a:pt x="100" y="531"/>
                  </a:cubicBezTo>
                  <a:cubicBezTo>
                    <a:pt x="101" y="550"/>
                    <a:pt x="92" y="596"/>
                    <a:pt x="93" y="604"/>
                  </a:cubicBezTo>
                  <a:cubicBezTo>
                    <a:pt x="94" y="625"/>
                    <a:pt x="92" y="645"/>
                    <a:pt x="91" y="652"/>
                  </a:cubicBezTo>
                  <a:cubicBezTo>
                    <a:pt x="90" y="655"/>
                    <a:pt x="89" y="655"/>
                    <a:pt x="88" y="655"/>
                  </a:cubicBezTo>
                  <a:cubicBezTo>
                    <a:pt x="87" y="655"/>
                    <a:pt x="88" y="657"/>
                    <a:pt x="88" y="663"/>
                  </a:cubicBezTo>
                  <a:cubicBezTo>
                    <a:pt x="88" y="669"/>
                    <a:pt x="86" y="679"/>
                    <a:pt x="86" y="681"/>
                  </a:cubicBezTo>
                  <a:cubicBezTo>
                    <a:pt x="85" y="684"/>
                    <a:pt x="59" y="681"/>
                    <a:pt x="55" y="680"/>
                  </a:cubicBezTo>
                  <a:cubicBezTo>
                    <a:pt x="52" y="678"/>
                    <a:pt x="48" y="673"/>
                    <a:pt x="48" y="669"/>
                  </a:cubicBezTo>
                  <a:cubicBezTo>
                    <a:pt x="48" y="666"/>
                    <a:pt x="50" y="661"/>
                    <a:pt x="52" y="654"/>
                  </a:cubicBezTo>
                  <a:cubicBezTo>
                    <a:pt x="51" y="653"/>
                    <a:pt x="49" y="652"/>
                    <a:pt x="48" y="651"/>
                  </a:cubicBezTo>
                  <a:cubicBezTo>
                    <a:pt x="44" y="648"/>
                    <a:pt x="41" y="641"/>
                    <a:pt x="43" y="636"/>
                  </a:cubicBezTo>
                  <a:cubicBezTo>
                    <a:pt x="44" y="630"/>
                    <a:pt x="45" y="601"/>
                    <a:pt x="44" y="598"/>
                  </a:cubicBezTo>
                  <a:cubicBezTo>
                    <a:pt x="44" y="595"/>
                    <a:pt x="44" y="569"/>
                    <a:pt x="45" y="558"/>
                  </a:cubicBezTo>
                  <a:cubicBezTo>
                    <a:pt x="46" y="546"/>
                    <a:pt x="44" y="476"/>
                    <a:pt x="44" y="472"/>
                  </a:cubicBezTo>
                  <a:cubicBezTo>
                    <a:pt x="44" y="468"/>
                    <a:pt x="45" y="438"/>
                    <a:pt x="47" y="414"/>
                  </a:cubicBezTo>
                  <a:cubicBezTo>
                    <a:pt x="48" y="409"/>
                    <a:pt x="44" y="377"/>
                    <a:pt x="47" y="369"/>
                  </a:cubicBezTo>
                  <a:cubicBezTo>
                    <a:pt x="44" y="369"/>
                    <a:pt x="26" y="366"/>
                    <a:pt x="19" y="356"/>
                  </a:cubicBezTo>
                  <a:cubicBezTo>
                    <a:pt x="22" y="340"/>
                    <a:pt x="32" y="310"/>
                    <a:pt x="31" y="301"/>
                  </a:cubicBezTo>
                  <a:cubicBezTo>
                    <a:pt x="30" y="302"/>
                    <a:pt x="29" y="303"/>
                    <a:pt x="28" y="301"/>
                  </a:cubicBezTo>
                  <a:cubicBezTo>
                    <a:pt x="26" y="297"/>
                    <a:pt x="22" y="287"/>
                    <a:pt x="22" y="286"/>
                  </a:cubicBezTo>
                  <a:cubicBezTo>
                    <a:pt x="21" y="284"/>
                    <a:pt x="14" y="257"/>
                    <a:pt x="12" y="255"/>
                  </a:cubicBezTo>
                  <a:cubicBezTo>
                    <a:pt x="10" y="253"/>
                    <a:pt x="8" y="250"/>
                    <a:pt x="8" y="248"/>
                  </a:cubicBezTo>
                  <a:cubicBezTo>
                    <a:pt x="8" y="245"/>
                    <a:pt x="7" y="237"/>
                    <a:pt x="6" y="232"/>
                  </a:cubicBezTo>
                  <a:cubicBezTo>
                    <a:pt x="5" y="230"/>
                    <a:pt x="0" y="218"/>
                    <a:pt x="1" y="213"/>
                  </a:cubicBezTo>
                  <a:cubicBezTo>
                    <a:pt x="2" y="209"/>
                    <a:pt x="15" y="183"/>
                    <a:pt x="16" y="180"/>
                  </a:cubicBezTo>
                  <a:cubicBezTo>
                    <a:pt x="17" y="177"/>
                    <a:pt x="24" y="162"/>
                    <a:pt x="26" y="159"/>
                  </a:cubicBezTo>
                  <a:cubicBezTo>
                    <a:pt x="27" y="156"/>
                    <a:pt x="35" y="146"/>
                    <a:pt x="37" y="142"/>
                  </a:cubicBezTo>
                  <a:cubicBezTo>
                    <a:pt x="40" y="138"/>
                    <a:pt x="45" y="115"/>
                    <a:pt x="50" y="114"/>
                  </a:cubicBezTo>
                  <a:cubicBezTo>
                    <a:pt x="55" y="113"/>
                    <a:pt x="70" y="110"/>
                    <a:pt x="74" y="109"/>
                  </a:cubicBezTo>
                  <a:cubicBezTo>
                    <a:pt x="78" y="108"/>
                    <a:pt x="90" y="104"/>
                    <a:pt x="93" y="102"/>
                  </a:cubicBezTo>
                  <a:cubicBezTo>
                    <a:pt x="93" y="102"/>
                    <a:pt x="93" y="101"/>
                    <a:pt x="93" y="101"/>
                  </a:cubicBezTo>
                  <a:cubicBezTo>
                    <a:pt x="95" y="100"/>
                    <a:pt x="103" y="91"/>
                    <a:pt x="105" y="90"/>
                  </a:cubicBezTo>
                  <a:cubicBezTo>
                    <a:pt x="107" y="88"/>
                    <a:pt x="107" y="89"/>
                    <a:pt x="107" y="89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84"/>
                    <a:pt x="104" y="82"/>
                    <a:pt x="103" y="81"/>
                  </a:cubicBezTo>
                  <a:cubicBezTo>
                    <a:pt x="100" y="76"/>
                    <a:pt x="97" y="64"/>
                    <a:pt x="96" y="58"/>
                  </a:cubicBezTo>
                  <a:cubicBezTo>
                    <a:pt x="96" y="52"/>
                    <a:pt x="96" y="34"/>
                    <a:pt x="98" y="26"/>
                  </a:cubicBezTo>
                  <a:cubicBezTo>
                    <a:pt x="101" y="18"/>
                    <a:pt x="102" y="16"/>
                    <a:pt x="109" y="11"/>
                  </a:cubicBezTo>
                  <a:cubicBezTo>
                    <a:pt x="111" y="9"/>
                    <a:pt x="114" y="9"/>
                    <a:pt x="117" y="9"/>
                  </a:cubicBezTo>
                  <a:close/>
                  <a:moveTo>
                    <a:pt x="55" y="202"/>
                  </a:moveTo>
                  <a:cubicBezTo>
                    <a:pt x="53" y="204"/>
                    <a:pt x="50" y="206"/>
                    <a:pt x="50" y="208"/>
                  </a:cubicBezTo>
                  <a:cubicBezTo>
                    <a:pt x="50" y="210"/>
                    <a:pt x="51" y="216"/>
                    <a:pt x="50" y="217"/>
                  </a:cubicBezTo>
                  <a:cubicBezTo>
                    <a:pt x="49" y="219"/>
                    <a:pt x="48" y="221"/>
                    <a:pt x="48" y="223"/>
                  </a:cubicBezTo>
                  <a:cubicBezTo>
                    <a:pt x="48" y="224"/>
                    <a:pt x="47" y="231"/>
                    <a:pt x="48" y="232"/>
                  </a:cubicBezTo>
                  <a:cubicBezTo>
                    <a:pt x="49" y="233"/>
                    <a:pt x="53" y="223"/>
                    <a:pt x="53" y="220"/>
                  </a:cubicBezTo>
                  <a:cubicBezTo>
                    <a:pt x="52" y="218"/>
                    <a:pt x="55" y="202"/>
                    <a:pt x="55" y="202"/>
                  </a:cubicBezTo>
                  <a:close/>
                </a:path>
              </a:pathLst>
            </a:custGeom>
            <a:gradFill rotWithShape="1">
              <a:gsLst>
                <a:gs pos="0">
                  <a:srgbClr val="6A3488"/>
                </a:gs>
                <a:gs pos="50000">
                  <a:srgbClr val="CC66FF"/>
                </a:gs>
                <a:gs pos="100000">
                  <a:srgbClr val="6A348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185"/>
            <p:cNvSpPr>
              <a:spLocks/>
            </p:cNvSpPr>
            <p:nvPr userDrawn="1"/>
          </p:nvSpPr>
          <p:spPr bwMode="gray">
            <a:xfrm flipV="1">
              <a:off x="594" y="3579"/>
              <a:ext cx="271" cy="639"/>
            </a:xfrm>
            <a:custGeom>
              <a:avLst/>
              <a:gdLst/>
              <a:ahLst/>
              <a:cxnLst>
                <a:cxn ang="0">
                  <a:pos x="14" y="199"/>
                </a:cxn>
                <a:cxn ang="0">
                  <a:pos x="13" y="189"/>
                </a:cxn>
                <a:cxn ang="0">
                  <a:pos x="18" y="191"/>
                </a:cxn>
                <a:cxn ang="0">
                  <a:pos x="22" y="196"/>
                </a:cxn>
                <a:cxn ang="0">
                  <a:pos x="26" y="201"/>
                </a:cxn>
                <a:cxn ang="0">
                  <a:pos x="33" y="187"/>
                </a:cxn>
                <a:cxn ang="0">
                  <a:pos x="51" y="191"/>
                </a:cxn>
                <a:cxn ang="0">
                  <a:pos x="64" y="197"/>
                </a:cxn>
                <a:cxn ang="0">
                  <a:pos x="108" y="161"/>
                </a:cxn>
                <a:cxn ang="0">
                  <a:pos x="115" y="114"/>
                </a:cxn>
                <a:cxn ang="0">
                  <a:pos x="113" y="107"/>
                </a:cxn>
                <a:cxn ang="0">
                  <a:pos x="94" y="102"/>
                </a:cxn>
                <a:cxn ang="0">
                  <a:pos x="91" y="95"/>
                </a:cxn>
                <a:cxn ang="0">
                  <a:pos x="84" y="90"/>
                </a:cxn>
                <a:cxn ang="0">
                  <a:pos x="78" y="87"/>
                </a:cxn>
                <a:cxn ang="0">
                  <a:pos x="72" y="69"/>
                </a:cxn>
                <a:cxn ang="0">
                  <a:pos x="58" y="47"/>
                </a:cxn>
                <a:cxn ang="0">
                  <a:pos x="134" y="13"/>
                </a:cxn>
                <a:cxn ang="0">
                  <a:pos x="152" y="85"/>
                </a:cxn>
                <a:cxn ang="0">
                  <a:pos x="153" y="86"/>
                </a:cxn>
                <a:cxn ang="0">
                  <a:pos x="155" y="88"/>
                </a:cxn>
                <a:cxn ang="0">
                  <a:pos x="200" y="116"/>
                </a:cxn>
                <a:cxn ang="0">
                  <a:pos x="224" y="277"/>
                </a:cxn>
                <a:cxn ang="0">
                  <a:pos x="203" y="370"/>
                </a:cxn>
                <a:cxn ang="0">
                  <a:pos x="186" y="562"/>
                </a:cxn>
                <a:cxn ang="0">
                  <a:pos x="181" y="661"/>
                </a:cxn>
                <a:cxn ang="0">
                  <a:pos x="178" y="685"/>
                </a:cxn>
                <a:cxn ang="0">
                  <a:pos x="147" y="698"/>
                </a:cxn>
                <a:cxn ang="0">
                  <a:pos x="104" y="699"/>
                </a:cxn>
                <a:cxn ang="0">
                  <a:pos x="80" y="675"/>
                </a:cxn>
                <a:cxn ang="0">
                  <a:pos x="76" y="660"/>
                </a:cxn>
                <a:cxn ang="0">
                  <a:pos x="98" y="652"/>
                </a:cxn>
                <a:cxn ang="0">
                  <a:pos x="99" y="650"/>
                </a:cxn>
                <a:cxn ang="0">
                  <a:pos x="117" y="593"/>
                </a:cxn>
                <a:cxn ang="0">
                  <a:pos x="113" y="373"/>
                </a:cxn>
                <a:cxn ang="0">
                  <a:pos x="97" y="255"/>
                </a:cxn>
                <a:cxn ang="0">
                  <a:pos x="56" y="220"/>
                </a:cxn>
                <a:cxn ang="0">
                  <a:pos x="35" y="218"/>
                </a:cxn>
                <a:cxn ang="0">
                  <a:pos x="16" y="208"/>
                </a:cxn>
                <a:cxn ang="0">
                  <a:pos x="2" y="193"/>
                </a:cxn>
              </a:cxnLst>
              <a:rect l="0" t="0" r="r" b="b"/>
              <a:pathLst>
                <a:path w="260" h="699">
                  <a:moveTo>
                    <a:pt x="2" y="193"/>
                  </a:moveTo>
                  <a:cubicBezTo>
                    <a:pt x="5" y="193"/>
                    <a:pt x="14" y="199"/>
                    <a:pt x="14" y="199"/>
                  </a:cubicBezTo>
                  <a:cubicBezTo>
                    <a:pt x="14" y="199"/>
                    <a:pt x="12" y="192"/>
                    <a:pt x="12" y="189"/>
                  </a:cubicBezTo>
                  <a:cubicBezTo>
                    <a:pt x="12" y="189"/>
                    <a:pt x="12" y="189"/>
                    <a:pt x="13" y="189"/>
                  </a:cubicBezTo>
                  <a:cubicBezTo>
                    <a:pt x="14" y="189"/>
                    <a:pt x="15" y="189"/>
                    <a:pt x="16" y="190"/>
                  </a:cubicBezTo>
                  <a:cubicBezTo>
                    <a:pt x="17" y="191"/>
                    <a:pt x="17" y="190"/>
                    <a:pt x="18" y="191"/>
                  </a:cubicBezTo>
                  <a:cubicBezTo>
                    <a:pt x="19" y="191"/>
                    <a:pt x="19" y="192"/>
                    <a:pt x="20" y="192"/>
                  </a:cubicBezTo>
                  <a:cubicBezTo>
                    <a:pt x="21" y="193"/>
                    <a:pt x="21" y="195"/>
                    <a:pt x="22" y="196"/>
                  </a:cubicBezTo>
                  <a:cubicBezTo>
                    <a:pt x="22" y="196"/>
                    <a:pt x="24" y="197"/>
                    <a:pt x="24" y="198"/>
                  </a:cubicBezTo>
                  <a:cubicBezTo>
                    <a:pt x="25" y="199"/>
                    <a:pt x="26" y="201"/>
                    <a:pt x="26" y="201"/>
                  </a:cubicBezTo>
                  <a:cubicBezTo>
                    <a:pt x="26" y="201"/>
                    <a:pt x="35" y="201"/>
                    <a:pt x="37" y="198"/>
                  </a:cubicBezTo>
                  <a:cubicBezTo>
                    <a:pt x="39" y="196"/>
                    <a:pt x="39" y="192"/>
                    <a:pt x="33" y="187"/>
                  </a:cubicBezTo>
                  <a:cubicBezTo>
                    <a:pt x="27" y="180"/>
                    <a:pt x="27" y="174"/>
                    <a:pt x="30" y="175"/>
                  </a:cubicBezTo>
                  <a:cubicBezTo>
                    <a:pt x="32" y="177"/>
                    <a:pt x="35" y="181"/>
                    <a:pt x="51" y="191"/>
                  </a:cubicBezTo>
                  <a:cubicBezTo>
                    <a:pt x="53" y="193"/>
                    <a:pt x="62" y="200"/>
                    <a:pt x="62" y="200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4" y="197"/>
                    <a:pt x="103" y="210"/>
                    <a:pt x="102" y="204"/>
                  </a:cubicBezTo>
                  <a:cubicBezTo>
                    <a:pt x="102" y="201"/>
                    <a:pt x="107" y="163"/>
                    <a:pt x="108" y="161"/>
                  </a:cubicBezTo>
                  <a:cubicBezTo>
                    <a:pt x="109" y="154"/>
                    <a:pt x="108" y="144"/>
                    <a:pt x="110" y="139"/>
                  </a:cubicBezTo>
                  <a:cubicBezTo>
                    <a:pt x="112" y="136"/>
                    <a:pt x="114" y="118"/>
                    <a:pt x="115" y="114"/>
                  </a:cubicBezTo>
                  <a:cubicBezTo>
                    <a:pt x="115" y="113"/>
                    <a:pt x="115" y="114"/>
                    <a:pt x="115" y="114"/>
                  </a:cubicBezTo>
                  <a:cubicBezTo>
                    <a:pt x="115" y="114"/>
                    <a:pt x="115" y="107"/>
                    <a:pt x="113" y="107"/>
                  </a:cubicBezTo>
                  <a:cubicBezTo>
                    <a:pt x="111" y="107"/>
                    <a:pt x="102" y="115"/>
                    <a:pt x="98" y="110"/>
                  </a:cubicBezTo>
                  <a:cubicBezTo>
                    <a:pt x="97" y="108"/>
                    <a:pt x="96" y="105"/>
                    <a:pt x="94" y="102"/>
                  </a:cubicBezTo>
                  <a:cubicBezTo>
                    <a:pt x="94" y="101"/>
                    <a:pt x="91" y="104"/>
                    <a:pt x="90" y="99"/>
                  </a:cubicBezTo>
                  <a:cubicBezTo>
                    <a:pt x="90" y="98"/>
                    <a:pt x="91" y="95"/>
                    <a:pt x="91" y="95"/>
                  </a:cubicBezTo>
                  <a:cubicBezTo>
                    <a:pt x="91" y="95"/>
                    <a:pt x="87" y="97"/>
                    <a:pt x="86" y="95"/>
                  </a:cubicBezTo>
                  <a:cubicBezTo>
                    <a:pt x="85" y="95"/>
                    <a:pt x="86" y="92"/>
                    <a:pt x="84" y="90"/>
                  </a:cubicBezTo>
                  <a:cubicBezTo>
                    <a:pt x="82" y="90"/>
                    <a:pt x="79" y="91"/>
                    <a:pt x="79" y="90"/>
                  </a:cubicBezTo>
                  <a:cubicBezTo>
                    <a:pt x="77" y="89"/>
                    <a:pt x="78" y="89"/>
                    <a:pt x="78" y="87"/>
                  </a:cubicBezTo>
                  <a:cubicBezTo>
                    <a:pt x="77" y="82"/>
                    <a:pt x="78" y="73"/>
                    <a:pt x="77" y="73"/>
                  </a:cubicBezTo>
                  <a:cubicBezTo>
                    <a:pt x="76" y="71"/>
                    <a:pt x="75" y="71"/>
                    <a:pt x="72" y="69"/>
                  </a:cubicBezTo>
                  <a:cubicBezTo>
                    <a:pt x="70" y="68"/>
                    <a:pt x="66" y="56"/>
                    <a:pt x="66" y="52"/>
                  </a:cubicBezTo>
                  <a:cubicBezTo>
                    <a:pt x="65" y="48"/>
                    <a:pt x="59" y="57"/>
                    <a:pt x="58" y="47"/>
                  </a:cubicBezTo>
                  <a:cubicBezTo>
                    <a:pt x="58" y="37"/>
                    <a:pt x="71" y="8"/>
                    <a:pt x="95" y="3"/>
                  </a:cubicBezTo>
                  <a:cubicBezTo>
                    <a:pt x="110" y="0"/>
                    <a:pt x="125" y="2"/>
                    <a:pt x="134" y="13"/>
                  </a:cubicBezTo>
                  <a:cubicBezTo>
                    <a:pt x="144" y="19"/>
                    <a:pt x="146" y="27"/>
                    <a:pt x="149" y="40"/>
                  </a:cubicBezTo>
                  <a:cubicBezTo>
                    <a:pt x="155" y="64"/>
                    <a:pt x="146" y="68"/>
                    <a:pt x="152" y="85"/>
                  </a:cubicBezTo>
                  <a:cubicBezTo>
                    <a:pt x="152" y="85"/>
                    <a:pt x="152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7"/>
                    <a:pt x="154" y="87"/>
                    <a:pt x="155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8" y="91"/>
                    <a:pt x="164" y="98"/>
                    <a:pt x="164" y="98"/>
                  </a:cubicBezTo>
                  <a:cubicBezTo>
                    <a:pt x="166" y="99"/>
                    <a:pt x="195" y="112"/>
                    <a:pt x="200" y="116"/>
                  </a:cubicBezTo>
                  <a:cubicBezTo>
                    <a:pt x="204" y="119"/>
                    <a:pt x="257" y="199"/>
                    <a:pt x="259" y="225"/>
                  </a:cubicBezTo>
                  <a:cubicBezTo>
                    <a:pt x="260" y="250"/>
                    <a:pt x="224" y="277"/>
                    <a:pt x="224" y="277"/>
                  </a:cubicBezTo>
                  <a:cubicBezTo>
                    <a:pt x="224" y="277"/>
                    <a:pt x="241" y="328"/>
                    <a:pt x="246" y="360"/>
                  </a:cubicBezTo>
                  <a:cubicBezTo>
                    <a:pt x="241" y="364"/>
                    <a:pt x="216" y="359"/>
                    <a:pt x="203" y="370"/>
                  </a:cubicBezTo>
                  <a:cubicBezTo>
                    <a:pt x="204" y="379"/>
                    <a:pt x="190" y="429"/>
                    <a:pt x="190" y="487"/>
                  </a:cubicBezTo>
                  <a:cubicBezTo>
                    <a:pt x="190" y="515"/>
                    <a:pt x="183" y="533"/>
                    <a:pt x="186" y="562"/>
                  </a:cubicBezTo>
                  <a:cubicBezTo>
                    <a:pt x="189" y="594"/>
                    <a:pt x="182" y="622"/>
                    <a:pt x="181" y="637"/>
                  </a:cubicBezTo>
                  <a:cubicBezTo>
                    <a:pt x="181" y="645"/>
                    <a:pt x="181" y="653"/>
                    <a:pt x="181" y="661"/>
                  </a:cubicBezTo>
                  <a:cubicBezTo>
                    <a:pt x="182" y="673"/>
                    <a:pt x="182" y="673"/>
                    <a:pt x="183" y="678"/>
                  </a:cubicBezTo>
                  <a:cubicBezTo>
                    <a:pt x="183" y="680"/>
                    <a:pt x="179" y="685"/>
                    <a:pt x="178" y="685"/>
                  </a:cubicBezTo>
                  <a:cubicBezTo>
                    <a:pt x="177" y="688"/>
                    <a:pt x="177" y="693"/>
                    <a:pt x="176" y="695"/>
                  </a:cubicBezTo>
                  <a:cubicBezTo>
                    <a:pt x="171" y="696"/>
                    <a:pt x="157" y="698"/>
                    <a:pt x="147" y="698"/>
                  </a:cubicBezTo>
                  <a:cubicBezTo>
                    <a:pt x="146" y="698"/>
                    <a:pt x="146" y="696"/>
                    <a:pt x="141" y="696"/>
                  </a:cubicBezTo>
                  <a:cubicBezTo>
                    <a:pt x="125" y="696"/>
                    <a:pt x="124" y="699"/>
                    <a:pt x="104" y="699"/>
                  </a:cubicBezTo>
                  <a:cubicBezTo>
                    <a:pt x="91" y="698"/>
                    <a:pt x="81" y="694"/>
                    <a:pt x="77" y="689"/>
                  </a:cubicBezTo>
                  <a:cubicBezTo>
                    <a:pt x="74" y="684"/>
                    <a:pt x="72" y="675"/>
                    <a:pt x="80" y="675"/>
                  </a:cubicBezTo>
                  <a:cubicBezTo>
                    <a:pt x="73" y="674"/>
                    <a:pt x="72" y="667"/>
                    <a:pt x="72" y="664"/>
                  </a:cubicBezTo>
                  <a:cubicBezTo>
                    <a:pt x="72" y="662"/>
                    <a:pt x="74" y="661"/>
                    <a:pt x="76" y="660"/>
                  </a:cubicBezTo>
                  <a:cubicBezTo>
                    <a:pt x="79" y="658"/>
                    <a:pt x="84" y="657"/>
                    <a:pt x="90" y="656"/>
                  </a:cubicBezTo>
                  <a:cubicBezTo>
                    <a:pt x="93" y="656"/>
                    <a:pt x="95" y="655"/>
                    <a:pt x="98" y="652"/>
                  </a:cubicBezTo>
                  <a:cubicBezTo>
                    <a:pt x="99" y="652"/>
                    <a:pt x="100" y="651"/>
                    <a:pt x="100" y="651"/>
                  </a:cubicBezTo>
                  <a:cubicBezTo>
                    <a:pt x="100" y="651"/>
                    <a:pt x="99" y="650"/>
                    <a:pt x="99" y="650"/>
                  </a:cubicBezTo>
                  <a:cubicBezTo>
                    <a:pt x="104" y="644"/>
                    <a:pt x="105" y="634"/>
                    <a:pt x="108" y="628"/>
                  </a:cubicBezTo>
                  <a:cubicBezTo>
                    <a:pt x="113" y="617"/>
                    <a:pt x="114" y="606"/>
                    <a:pt x="117" y="593"/>
                  </a:cubicBezTo>
                  <a:cubicBezTo>
                    <a:pt x="114" y="556"/>
                    <a:pt x="110" y="496"/>
                    <a:pt x="109" y="473"/>
                  </a:cubicBezTo>
                  <a:cubicBezTo>
                    <a:pt x="108" y="438"/>
                    <a:pt x="113" y="373"/>
                    <a:pt x="113" y="373"/>
                  </a:cubicBezTo>
                  <a:cubicBezTo>
                    <a:pt x="99" y="374"/>
                    <a:pt x="99" y="374"/>
                    <a:pt x="99" y="374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59" y="241"/>
                    <a:pt x="59" y="241"/>
                    <a:pt x="59" y="241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37" y="218"/>
                    <a:pt x="35" y="218"/>
                  </a:cubicBezTo>
                  <a:cubicBezTo>
                    <a:pt x="33" y="217"/>
                    <a:pt x="33" y="217"/>
                    <a:pt x="30" y="215"/>
                  </a:cubicBezTo>
                  <a:cubicBezTo>
                    <a:pt x="25" y="213"/>
                    <a:pt x="20" y="210"/>
                    <a:pt x="16" y="208"/>
                  </a:cubicBezTo>
                  <a:cubicBezTo>
                    <a:pt x="13" y="204"/>
                    <a:pt x="1" y="198"/>
                    <a:pt x="0" y="194"/>
                  </a:cubicBezTo>
                  <a:cubicBezTo>
                    <a:pt x="0" y="194"/>
                    <a:pt x="1" y="193"/>
                    <a:pt x="2" y="19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12000"/>
                  </a:schemeClr>
                </a:gs>
                <a:gs pos="100000">
                  <a:srgbClr val="000000">
                    <a:alpha val="12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186"/>
            <p:cNvSpPr>
              <a:spLocks/>
            </p:cNvSpPr>
            <p:nvPr userDrawn="1"/>
          </p:nvSpPr>
          <p:spPr bwMode="gray">
            <a:xfrm>
              <a:off x="591" y="2880"/>
              <a:ext cx="271" cy="728"/>
            </a:xfrm>
            <a:custGeom>
              <a:avLst/>
              <a:gdLst/>
              <a:ahLst/>
              <a:cxnLst>
                <a:cxn ang="0">
                  <a:pos x="14" y="199"/>
                </a:cxn>
                <a:cxn ang="0">
                  <a:pos x="13" y="189"/>
                </a:cxn>
                <a:cxn ang="0">
                  <a:pos x="18" y="191"/>
                </a:cxn>
                <a:cxn ang="0">
                  <a:pos x="22" y="196"/>
                </a:cxn>
                <a:cxn ang="0">
                  <a:pos x="26" y="201"/>
                </a:cxn>
                <a:cxn ang="0">
                  <a:pos x="33" y="187"/>
                </a:cxn>
                <a:cxn ang="0">
                  <a:pos x="51" y="191"/>
                </a:cxn>
                <a:cxn ang="0">
                  <a:pos x="64" y="197"/>
                </a:cxn>
                <a:cxn ang="0">
                  <a:pos x="108" y="161"/>
                </a:cxn>
                <a:cxn ang="0">
                  <a:pos x="115" y="114"/>
                </a:cxn>
                <a:cxn ang="0">
                  <a:pos x="113" y="107"/>
                </a:cxn>
                <a:cxn ang="0">
                  <a:pos x="94" y="102"/>
                </a:cxn>
                <a:cxn ang="0">
                  <a:pos x="91" y="95"/>
                </a:cxn>
                <a:cxn ang="0">
                  <a:pos x="84" y="90"/>
                </a:cxn>
                <a:cxn ang="0">
                  <a:pos x="78" y="87"/>
                </a:cxn>
                <a:cxn ang="0">
                  <a:pos x="72" y="69"/>
                </a:cxn>
                <a:cxn ang="0">
                  <a:pos x="58" y="47"/>
                </a:cxn>
                <a:cxn ang="0">
                  <a:pos x="134" y="13"/>
                </a:cxn>
                <a:cxn ang="0">
                  <a:pos x="152" y="85"/>
                </a:cxn>
                <a:cxn ang="0">
                  <a:pos x="153" y="86"/>
                </a:cxn>
                <a:cxn ang="0">
                  <a:pos x="155" y="88"/>
                </a:cxn>
                <a:cxn ang="0">
                  <a:pos x="200" y="116"/>
                </a:cxn>
                <a:cxn ang="0">
                  <a:pos x="224" y="277"/>
                </a:cxn>
                <a:cxn ang="0">
                  <a:pos x="203" y="370"/>
                </a:cxn>
                <a:cxn ang="0">
                  <a:pos x="186" y="562"/>
                </a:cxn>
                <a:cxn ang="0">
                  <a:pos x="181" y="661"/>
                </a:cxn>
                <a:cxn ang="0">
                  <a:pos x="178" y="685"/>
                </a:cxn>
                <a:cxn ang="0">
                  <a:pos x="147" y="698"/>
                </a:cxn>
                <a:cxn ang="0">
                  <a:pos x="104" y="699"/>
                </a:cxn>
                <a:cxn ang="0">
                  <a:pos x="80" y="675"/>
                </a:cxn>
                <a:cxn ang="0">
                  <a:pos x="76" y="660"/>
                </a:cxn>
                <a:cxn ang="0">
                  <a:pos x="98" y="652"/>
                </a:cxn>
                <a:cxn ang="0">
                  <a:pos x="99" y="650"/>
                </a:cxn>
                <a:cxn ang="0">
                  <a:pos x="117" y="593"/>
                </a:cxn>
                <a:cxn ang="0">
                  <a:pos x="113" y="373"/>
                </a:cxn>
                <a:cxn ang="0">
                  <a:pos x="97" y="255"/>
                </a:cxn>
                <a:cxn ang="0">
                  <a:pos x="56" y="220"/>
                </a:cxn>
                <a:cxn ang="0">
                  <a:pos x="35" y="218"/>
                </a:cxn>
                <a:cxn ang="0">
                  <a:pos x="16" y="208"/>
                </a:cxn>
                <a:cxn ang="0">
                  <a:pos x="2" y="193"/>
                </a:cxn>
              </a:cxnLst>
              <a:rect l="0" t="0" r="r" b="b"/>
              <a:pathLst>
                <a:path w="260" h="699">
                  <a:moveTo>
                    <a:pt x="2" y="193"/>
                  </a:moveTo>
                  <a:cubicBezTo>
                    <a:pt x="5" y="193"/>
                    <a:pt x="14" y="199"/>
                    <a:pt x="14" y="199"/>
                  </a:cubicBezTo>
                  <a:cubicBezTo>
                    <a:pt x="14" y="199"/>
                    <a:pt x="12" y="192"/>
                    <a:pt x="12" y="189"/>
                  </a:cubicBezTo>
                  <a:cubicBezTo>
                    <a:pt x="12" y="189"/>
                    <a:pt x="12" y="189"/>
                    <a:pt x="13" y="189"/>
                  </a:cubicBezTo>
                  <a:cubicBezTo>
                    <a:pt x="14" y="189"/>
                    <a:pt x="15" y="189"/>
                    <a:pt x="16" y="190"/>
                  </a:cubicBezTo>
                  <a:cubicBezTo>
                    <a:pt x="17" y="191"/>
                    <a:pt x="17" y="190"/>
                    <a:pt x="18" y="191"/>
                  </a:cubicBezTo>
                  <a:cubicBezTo>
                    <a:pt x="19" y="191"/>
                    <a:pt x="19" y="192"/>
                    <a:pt x="20" y="192"/>
                  </a:cubicBezTo>
                  <a:cubicBezTo>
                    <a:pt x="21" y="193"/>
                    <a:pt x="21" y="195"/>
                    <a:pt x="22" y="196"/>
                  </a:cubicBezTo>
                  <a:cubicBezTo>
                    <a:pt x="22" y="196"/>
                    <a:pt x="24" y="197"/>
                    <a:pt x="24" y="198"/>
                  </a:cubicBezTo>
                  <a:cubicBezTo>
                    <a:pt x="25" y="199"/>
                    <a:pt x="26" y="201"/>
                    <a:pt x="26" y="201"/>
                  </a:cubicBezTo>
                  <a:cubicBezTo>
                    <a:pt x="26" y="201"/>
                    <a:pt x="35" y="201"/>
                    <a:pt x="37" y="198"/>
                  </a:cubicBezTo>
                  <a:cubicBezTo>
                    <a:pt x="39" y="196"/>
                    <a:pt x="39" y="192"/>
                    <a:pt x="33" y="187"/>
                  </a:cubicBezTo>
                  <a:cubicBezTo>
                    <a:pt x="27" y="180"/>
                    <a:pt x="27" y="174"/>
                    <a:pt x="30" y="175"/>
                  </a:cubicBezTo>
                  <a:cubicBezTo>
                    <a:pt x="32" y="177"/>
                    <a:pt x="35" y="181"/>
                    <a:pt x="51" y="191"/>
                  </a:cubicBezTo>
                  <a:cubicBezTo>
                    <a:pt x="53" y="193"/>
                    <a:pt x="62" y="200"/>
                    <a:pt x="62" y="200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4" y="197"/>
                    <a:pt x="103" y="210"/>
                    <a:pt x="102" y="204"/>
                  </a:cubicBezTo>
                  <a:cubicBezTo>
                    <a:pt x="102" y="201"/>
                    <a:pt x="107" y="163"/>
                    <a:pt x="108" y="161"/>
                  </a:cubicBezTo>
                  <a:cubicBezTo>
                    <a:pt x="109" y="154"/>
                    <a:pt x="108" y="144"/>
                    <a:pt x="110" y="139"/>
                  </a:cubicBezTo>
                  <a:cubicBezTo>
                    <a:pt x="112" y="136"/>
                    <a:pt x="114" y="118"/>
                    <a:pt x="115" y="114"/>
                  </a:cubicBezTo>
                  <a:cubicBezTo>
                    <a:pt x="115" y="113"/>
                    <a:pt x="115" y="114"/>
                    <a:pt x="115" y="114"/>
                  </a:cubicBezTo>
                  <a:cubicBezTo>
                    <a:pt x="115" y="114"/>
                    <a:pt x="115" y="107"/>
                    <a:pt x="113" y="107"/>
                  </a:cubicBezTo>
                  <a:cubicBezTo>
                    <a:pt x="111" y="107"/>
                    <a:pt x="102" y="115"/>
                    <a:pt x="98" y="110"/>
                  </a:cubicBezTo>
                  <a:cubicBezTo>
                    <a:pt x="97" y="108"/>
                    <a:pt x="96" y="105"/>
                    <a:pt x="94" y="102"/>
                  </a:cubicBezTo>
                  <a:cubicBezTo>
                    <a:pt x="94" y="101"/>
                    <a:pt x="91" y="104"/>
                    <a:pt x="90" y="99"/>
                  </a:cubicBezTo>
                  <a:cubicBezTo>
                    <a:pt x="90" y="98"/>
                    <a:pt x="91" y="95"/>
                    <a:pt x="91" y="95"/>
                  </a:cubicBezTo>
                  <a:cubicBezTo>
                    <a:pt x="91" y="95"/>
                    <a:pt x="87" y="97"/>
                    <a:pt x="86" y="95"/>
                  </a:cubicBezTo>
                  <a:cubicBezTo>
                    <a:pt x="85" y="95"/>
                    <a:pt x="86" y="92"/>
                    <a:pt x="84" y="90"/>
                  </a:cubicBezTo>
                  <a:cubicBezTo>
                    <a:pt x="82" y="90"/>
                    <a:pt x="79" y="91"/>
                    <a:pt x="79" y="90"/>
                  </a:cubicBezTo>
                  <a:cubicBezTo>
                    <a:pt x="77" y="89"/>
                    <a:pt x="78" y="89"/>
                    <a:pt x="78" y="87"/>
                  </a:cubicBezTo>
                  <a:cubicBezTo>
                    <a:pt x="77" y="82"/>
                    <a:pt x="78" y="73"/>
                    <a:pt x="77" y="73"/>
                  </a:cubicBezTo>
                  <a:cubicBezTo>
                    <a:pt x="76" y="71"/>
                    <a:pt x="75" y="71"/>
                    <a:pt x="72" y="69"/>
                  </a:cubicBezTo>
                  <a:cubicBezTo>
                    <a:pt x="70" y="68"/>
                    <a:pt x="66" y="56"/>
                    <a:pt x="66" y="52"/>
                  </a:cubicBezTo>
                  <a:cubicBezTo>
                    <a:pt x="65" y="48"/>
                    <a:pt x="59" y="57"/>
                    <a:pt x="58" y="47"/>
                  </a:cubicBezTo>
                  <a:cubicBezTo>
                    <a:pt x="58" y="37"/>
                    <a:pt x="71" y="8"/>
                    <a:pt x="95" y="3"/>
                  </a:cubicBezTo>
                  <a:cubicBezTo>
                    <a:pt x="110" y="0"/>
                    <a:pt x="125" y="2"/>
                    <a:pt x="134" y="13"/>
                  </a:cubicBezTo>
                  <a:cubicBezTo>
                    <a:pt x="144" y="19"/>
                    <a:pt x="146" y="27"/>
                    <a:pt x="149" y="40"/>
                  </a:cubicBezTo>
                  <a:cubicBezTo>
                    <a:pt x="155" y="64"/>
                    <a:pt x="146" y="68"/>
                    <a:pt x="152" y="85"/>
                  </a:cubicBezTo>
                  <a:cubicBezTo>
                    <a:pt x="152" y="85"/>
                    <a:pt x="152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7"/>
                    <a:pt x="154" y="87"/>
                    <a:pt x="155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8" y="91"/>
                    <a:pt x="164" y="98"/>
                    <a:pt x="164" y="98"/>
                  </a:cubicBezTo>
                  <a:cubicBezTo>
                    <a:pt x="166" y="99"/>
                    <a:pt x="195" y="112"/>
                    <a:pt x="200" y="116"/>
                  </a:cubicBezTo>
                  <a:cubicBezTo>
                    <a:pt x="204" y="119"/>
                    <a:pt x="257" y="199"/>
                    <a:pt x="259" y="225"/>
                  </a:cubicBezTo>
                  <a:cubicBezTo>
                    <a:pt x="260" y="250"/>
                    <a:pt x="224" y="277"/>
                    <a:pt x="224" y="277"/>
                  </a:cubicBezTo>
                  <a:cubicBezTo>
                    <a:pt x="224" y="277"/>
                    <a:pt x="241" y="328"/>
                    <a:pt x="246" y="360"/>
                  </a:cubicBezTo>
                  <a:cubicBezTo>
                    <a:pt x="241" y="364"/>
                    <a:pt x="216" y="359"/>
                    <a:pt x="203" y="370"/>
                  </a:cubicBezTo>
                  <a:cubicBezTo>
                    <a:pt x="204" y="379"/>
                    <a:pt x="190" y="429"/>
                    <a:pt x="190" y="487"/>
                  </a:cubicBezTo>
                  <a:cubicBezTo>
                    <a:pt x="190" y="515"/>
                    <a:pt x="183" y="533"/>
                    <a:pt x="186" y="562"/>
                  </a:cubicBezTo>
                  <a:cubicBezTo>
                    <a:pt x="189" y="594"/>
                    <a:pt x="182" y="622"/>
                    <a:pt x="181" y="637"/>
                  </a:cubicBezTo>
                  <a:cubicBezTo>
                    <a:pt x="181" y="645"/>
                    <a:pt x="181" y="653"/>
                    <a:pt x="181" y="661"/>
                  </a:cubicBezTo>
                  <a:cubicBezTo>
                    <a:pt x="182" y="673"/>
                    <a:pt x="182" y="673"/>
                    <a:pt x="183" y="678"/>
                  </a:cubicBezTo>
                  <a:cubicBezTo>
                    <a:pt x="183" y="680"/>
                    <a:pt x="179" y="685"/>
                    <a:pt x="178" y="685"/>
                  </a:cubicBezTo>
                  <a:cubicBezTo>
                    <a:pt x="177" y="688"/>
                    <a:pt x="177" y="693"/>
                    <a:pt x="176" y="695"/>
                  </a:cubicBezTo>
                  <a:cubicBezTo>
                    <a:pt x="171" y="696"/>
                    <a:pt x="157" y="698"/>
                    <a:pt x="147" y="698"/>
                  </a:cubicBezTo>
                  <a:cubicBezTo>
                    <a:pt x="146" y="698"/>
                    <a:pt x="146" y="696"/>
                    <a:pt x="141" y="696"/>
                  </a:cubicBezTo>
                  <a:cubicBezTo>
                    <a:pt x="125" y="696"/>
                    <a:pt x="124" y="699"/>
                    <a:pt x="104" y="699"/>
                  </a:cubicBezTo>
                  <a:cubicBezTo>
                    <a:pt x="91" y="698"/>
                    <a:pt x="81" y="694"/>
                    <a:pt x="77" y="689"/>
                  </a:cubicBezTo>
                  <a:cubicBezTo>
                    <a:pt x="74" y="684"/>
                    <a:pt x="72" y="675"/>
                    <a:pt x="80" y="675"/>
                  </a:cubicBezTo>
                  <a:cubicBezTo>
                    <a:pt x="73" y="674"/>
                    <a:pt x="72" y="667"/>
                    <a:pt x="72" y="664"/>
                  </a:cubicBezTo>
                  <a:cubicBezTo>
                    <a:pt x="72" y="662"/>
                    <a:pt x="74" y="661"/>
                    <a:pt x="76" y="660"/>
                  </a:cubicBezTo>
                  <a:cubicBezTo>
                    <a:pt x="79" y="658"/>
                    <a:pt x="84" y="657"/>
                    <a:pt x="90" y="656"/>
                  </a:cubicBezTo>
                  <a:cubicBezTo>
                    <a:pt x="93" y="656"/>
                    <a:pt x="95" y="655"/>
                    <a:pt x="98" y="652"/>
                  </a:cubicBezTo>
                  <a:cubicBezTo>
                    <a:pt x="99" y="652"/>
                    <a:pt x="100" y="651"/>
                    <a:pt x="100" y="651"/>
                  </a:cubicBezTo>
                  <a:cubicBezTo>
                    <a:pt x="100" y="651"/>
                    <a:pt x="99" y="650"/>
                    <a:pt x="99" y="650"/>
                  </a:cubicBezTo>
                  <a:cubicBezTo>
                    <a:pt x="104" y="644"/>
                    <a:pt x="105" y="634"/>
                    <a:pt x="108" y="628"/>
                  </a:cubicBezTo>
                  <a:cubicBezTo>
                    <a:pt x="113" y="617"/>
                    <a:pt x="114" y="606"/>
                    <a:pt x="117" y="593"/>
                  </a:cubicBezTo>
                  <a:cubicBezTo>
                    <a:pt x="114" y="556"/>
                    <a:pt x="110" y="496"/>
                    <a:pt x="109" y="473"/>
                  </a:cubicBezTo>
                  <a:cubicBezTo>
                    <a:pt x="108" y="438"/>
                    <a:pt x="113" y="373"/>
                    <a:pt x="113" y="373"/>
                  </a:cubicBezTo>
                  <a:cubicBezTo>
                    <a:pt x="99" y="374"/>
                    <a:pt x="99" y="374"/>
                    <a:pt x="99" y="374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59" y="241"/>
                    <a:pt x="59" y="241"/>
                    <a:pt x="59" y="241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37" y="218"/>
                    <a:pt x="35" y="218"/>
                  </a:cubicBezTo>
                  <a:cubicBezTo>
                    <a:pt x="33" y="217"/>
                    <a:pt x="33" y="217"/>
                    <a:pt x="30" y="215"/>
                  </a:cubicBezTo>
                  <a:cubicBezTo>
                    <a:pt x="25" y="213"/>
                    <a:pt x="20" y="210"/>
                    <a:pt x="16" y="208"/>
                  </a:cubicBezTo>
                  <a:cubicBezTo>
                    <a:pt x="13" y="204"/>
                    <a:pt x="1" y="198"/>
                    <a:pt x="0" y="194"/>
                  </a:cubicBezTo>
                  <a:cubicBezTo>
                    <a:pt x="0" y="194"/>
                    <a:pt x="1" y="193"/>
                    <a:pt x="2" y="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E64135"/>
                </a:gs>
                <a:gs pos="50000">
                  <a:srgbClr val="F1988F"/>
                </a:gs>
                <a:gs pos="100000">
                  <a:srgbClr val="E6413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29" name="Picture 188" descr="EURES JOB DAYS 2008 POSTER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5653088"/>
            <a:ext cx="10048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6342063"/>
            <a:ext cx="16732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46" name="Rectangle 158"/>
          <p:cNvSpPr>
            <a:spLocks noGrp="1" noChangeArrowheads="1"/>
          </p:cNvSpPr>
          <p:nvPr>
            <p:ph type="subTitle" idx="1"/>
          </p:nvPr>
        </p:nvSpPr>
        <p:spPr>
          <a:xfrm>
            <a:off x="2414588" y="3573463"/>
            <a:ext cx="6550025" cy="1298575"/>
          </a:xfrm>
        </p:spPr>
        <p:txBody>
          <a:bodyPr tIns="45720" bIns="45720"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Master subtitle style</a:t>
            </a:r>
          </a:p>
        </p:txBody>
      </p:sp>
      <p:sp>
        <p:nvSpPr>
          <p:cNvPr id="38061" name="Rectangle 173"/>
          <p:cNvSpPr>
            <a:spLocks noGrp="1" noChangeArrowheads="1"/>
          </p:cNvSpPr>
          <p:nvPr>
            <p:ph type="ctrTitle"/>
          </p:nvPr>
        </p:nvSpPr>
        <p:spPr>
          <a:xfrm>
            <a:off x="2411413" y="2133600"/>
            <a:ext cx="6588125" cy="1401763"/>
          </a:xfrm>
        </p:spPr>
        <p:txBody>
          <a:bodyPr wrap="none"/>
          <a:lstStyle>
            <a:lvl1pPr>
              <a:defRPr sz="48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98BBE-CE13-49BD-AB82-1E52FBF057D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83CB-9DD3-4EDE-9BB8-D30580AFA4D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259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7487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91B2-83B1-4CB2-9E50-62E0D2D06EA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4313-23D7-458E-A6A1-C2585664F65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59D5-906A-4257-9319-46528DFDAA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D957-BB8A-4AF5-A677-9BAC2126D19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2C1F-5E02-4960-9A2F-76D1CE3CF1F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0978-09C2-44F0-8637-3ACEC6EACA7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66F7-3FB2-4389-BD4E-AFF434688A9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53F82-506F-43AC-85E4-AD824E0905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1050" cy="60467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02337" cy="60467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0DBC-5E6A-4992-8F25-180FA7C6730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B3252-2473-440F-B65B-A1C555CDE64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D13C-04E3-43E8-BA23-EC697BD3597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B5AE-FA67-4C9B-8351-2F333455D3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4" descr="Fond-4"/>
          <p:cNvPicPr>
            <a:picLocks noChangeAspect="1" noChangeArrowheads="1"/>
          </p:cNvPicPr>
          <p:nvPr userDrawn="1"/>
        </p:nvPicPr>
        <p:blipFill>
          <a:blip r:embed="rId13" cstate="print"/>
          <a:srcRect r="94896"/>
          <a:stretch>
            <a:fillRect/>
          </a:stretch>
        </p:blipFill>
        <p:spPr bwMode="auto">
          <a:xfrm>
            <a:off x="0" y="0"/>
            <a:ext cx="4667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9" name="Rectangle 8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628775"/>
            <a:ext cx="8205788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10" name="Rectangle 86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274638"/>
            <a:ext cx="6875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1111" name="Rectangle 8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134350" y="6357938"/>
            <a:ext cx="530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Adobe Fangsong Std R" pitchFamily="18" charset="-128"/>
              </a:defRPr>
            </a:lvl1pPr>
          </a:lstStyle>
          <a:p>
            <a:pPr>
              <a:defRPr/>
            </a:pPr>
            <a:fld id="{B8BCEEF6-E57B-4429-86DA-BBFA3F94D8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pic>
        <p:nvPicPr>
          <p:cNvPr id="1030" name="Picture 89" descr="EURES JOB DAYS 2008 POSTER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812088" y="188913"/>
            <a:ext cx="619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4" name="Line 90"/>
          <p:cNvSpPr>
            <a:spLocks noChangeShapeType="1"/>
          </p:cNvSpPr>
          <p:nvPr userDrawn="1"/>
        </p:nvSpPr>
        <p:spPr bwMode="auto">
          <a:xfrm>
            <a:off x="466725" y="1412875"/>
            <a:ext cx="82105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32" name="Group 91"/>
          <p:cNvGrpSpPr>
            <a:grpSpLocks/>
          </p:cNvGrpSpPr>
          <p:nvPr userDrawn="1"/>
        </p:nvGrpSpPr>
        <p:grpSpPr bwMode="auto">
          <a:xfrm>
            <a:off x="107950" y="4572000"/>
            <a:ext cx="2160588" cy="2124075"/>
            <a:chOff x="3045" y="933"/>
            <a:chExt cx="2520" cy="2478"/>
          </a:xfrm>
        </p:grpSpPr>
        <p:grpSp>
          <p:nvGrpSpPr>
            <p:cNvPr id="1034" name="Group 92"/>
            <p:cNvGrpSpPr>
              <a:grpSpLocks/>
            </p:cNvGrpSpPr>
            <p:nvPr userDrawn="1"/>
          </p:nvGrpSpPr>
          <p:grpSpPr bwMode="auto">
            <a:xfrm>
              <a:off x="4677" y="951"/>
              <a:ext cx="888" cy="2241"/>
              <a:chOff x="3815" y="850"/>
              <a:chExt cx="888" cy="2241"/>
            </a:xfrm>
          </p:grpSpPr>
          <p:sp>
            <p:nvSpPr>
              <p:cNvPr id="1117" name="Freeform 93"/>
              <p:cNvSpPr>
                <a:spLocks/>
              </p:cNvSpPr>
              <p:nvPr userDrawn="1"/>
            </p:nvSpPr>
            <p:spPr bwMode="gray">
              <a:xfrm>
                <a:off x="3811" y="2110"/>
                <a:ext cx="891" cy="983"/>
              </a:xfrm>
              <a:custGeom>
                <a:avLst/>
                <a:gdLst/>
                <a:ahLst/>
                <a:cxnLst>
                  <a:cxn ang="0">
                    <a:pos x="259" y="353"/>
                  </a:cxn>
                  <a:cxn ang="0">
                    <a:pos x="259" y="354"/>
                  </a:cxn>
                  <a:cxn ang="0">
                    <a:pos x="260" y="339"/>
                  </a:cxn>
                  <a:cxn ang="0">
                    <a:pos x="260" y="333"/>
                  </a:cxn>
                  <a:cxn ang="0">
                    <a:pos x="275" y="327"/>
                  </a:cxn>
                  <a:cxn ang="0">
                    <a:pos x="271" y="314"/>
                  </a:cxn>
                  <a:cxn ang="0">
                    <a:pos x="245" y="283"/>
                  </a:cxn>
                  <a:cxn ang="0">
                    <a:pos x="239" y="258"/>
                  </a:cxn>
                  <a:cxn ang="0">
                    <a:pos x="202" y="255"/>
                  </a:cxn>
                  <a:cxn ang="0">
                    <a:pos x="189" y="257"/>
                  </a:cxn>
                  <a:cxn ang="0">
                    <a:pos x="165" y="256"/>
                  </a:cxn>
                  <a:cxn ang="0">
                    <a:pos x="162" y="256"/>
                  </a:cxn>
                  <a:cxn ang="0">
                    <a:pos x="124" y="263"/>
                  </a:cxn>
                  <a:cxn ang="0">
                    <a:pos x="81" y="346"/>
                  </a:cxn>
                  <a:cxn ang="0">
                    <a:pos x="96" y="359"/>
                  </a:cxn>
                  <a:cxn ang="0">
                    <a:pos x="101" y="364"/>
                  </a:cxn>
                  <a:cxn ang="0">
                    <a:pos x="107" y="369"/>
                  </a:cxn>
                  <a:cxn ang="0">
                    <a:pos x="106" y="395"/>
                  </a:cxn>
                  <a:cxn ang="0">
                    <a:pos x="39" y="381"/>
                  </a:cxn>
                  <a:cxn ang="0">
                    <a:pos x="45" y="363"/>
                  </a:cxn>
                  <a:cxn ang="0">
                    <a:pos x="37" y="354"/>
                  </a:cxn>
                  <a:cxn ang="0">
                    <a:pos x="21" y="344"/>
                  </a:cxn>
                  <a:cxn ang="0">
                    <a:pos x="12" y="294"/>
                  </a:cxn>
                  <a:cxn ang="0">
                    <a:pos x="33" y="196"/>
                  </a:cxn>
                  <a:cxn ang="0">
                    <a:pos x="39" y="152"/>
                  </a:cxn>
                  <a:cxn ang="0">
                    <a:pos x="47" y="23"/>
                  </a:cxn>
                  <a:cxn ang="0">
                    <a:pos x="81" y="42"/>
                  </a:cxn>
                  <a:cxn ang="0">
                    <a:pos x="91" y="9"/>
                  </a:cxn>
                  <a:cxn ang="0">
                    <a:pos x="114" y="5"/>
                  </a:cxn>
                  <a:cxn ang="0">
                    <a:pos x="164" y="5"/>
                  </a:cxn>
                  <a:cxn ang="0">
                    <a:pos x="161" y="13"/>
                  </a:cxn>
                  <a:cxn ang="0">
                    <a:pos x="132" y="19"/>
                  </a:cxn>
                  <a:cxn ang="0">
                    <a:pos x="129" y="203"/>
                  </a:cxn>
                  <a:cxn ang="0">
                    <a:pos x="130" y="236"/>
                  </a:cxn>
                  <a:cxn ang="0">
                    <a:pos x="160" y="236"/>
                  </a:cxn>
                  <a:cxn ang="0">
                    <a:pos x="164" y="241"/>
                  </a:cxn>
                  <a:cxn ang="0">
                    <a:pos x="172" y="239"/>
                  </a:cxn>
                  <a:cxn ang="0">
                    <a:pos x="177" y="237"/>
                  </a:cxn>
                  <a:cxn ang="0">
                    <a:pos x="189" y="237"/>
                  </a:cxn>
                  <a:cxn ang="0">
                    <a:pos x="198" y="242"/>
                  </a:cxn>
                  <a:cxn ang="0">
                    <a:pos x="202" y="238"/>
                  </a:cxn>
                  <a:cxn ang="0">
                    <a:pos x="250" y="238"/>
                  </a:cxn>
                  <a:cxn ang="0">
                    <a:pos x="258" y="234"/>
                  </a:cxn>
                  <a:cxn ang="0">
                    <a:pos x="241" y="139"/>
                  </a:cxn>
                  <a:cxn ang="0">
                    <a:pos x="233" y="41"/>
                  </a:cxn>
                  <a:cxn ang="0">
                    <a:pos x="258" y="42"/>
                  </a:cxn>
                  <a:cxn ang="0">
                    <a:pos x="268" y="30"/>
                  </a:cxn>
                  <a:cxn ang="0">
                    <a:pos x="272" y="41"/>
                  </a:cxn>
                  <a:cxn ang="0">
                    <a:pos x="269" y="138"/>
                  </a:cxn>
                  <a:cxn ang="0">
                    <a:pos x="272" y="121"/>
                  </a:cxn>
                  <a:cxn ang="0">
                    <a:pos x="290" y="75"/>
                  </a:cxn>
                  <a:cxn ang="0">
                    <a:pos x="306" y="36"/>
                  </a:cxn>
                  <a:cxn ang="0">
                    <a:pos x="304" y="77"/>
                  </a:cxn>
                  <a:cxn ang="0">
                    <a:pos x="375" y="165"/>
                  </a:cxn>
                  <a:cxn ang="0">
                    <a:pos x="348" y="174"/>
                  </a:cxn>
                  <a:cxn ang="0">
                    <a:pos x="344" y="179"/>
                  </a:cxn>
                  <a:cxn ang="0">
                    <a:pos x="348" y="253"/>
                  </a:cxn>
                  <a:cxn ang="0">
                    <a:pos x="346" y="302"/>
                  </a:cxn>
                  <a:cxn ang="0">
                    <a:pos x="337" y="312"/>
                  </a:cxn>
                  <a:cxn ang="0">
                    <a:pos x="337" y="314"/>
                  </a:cxn>
                  <a:cxn ang="0">
                    <a:pos x="339" y="317"/>
                  </a:cxn>
                  <a:cxn ang="0">
                    <a:pos x="328" y="337"/>
                  </a:cxn>
                  <a:cxn ang="0">
                    <a:pos x="284" y="375"/>
                  </a:cxn>
                </a:cxnLst>
                <a:rect l="0" t="0" r="r" b="b"/>
                <a:pathLst>
                  <a:path w="375" h="416">
                    <a:moveTo>
                      <a:pt x="273" y="370"/>
                    </a:moveTo>
                    <a:cubicBezTo>
                      <a:pt x="261" y="370"/>
                      <a:pt x="253" y="361"/>
                      <a:pt x="257" y="355"/>
                    </a:cubicBezTo>
                    <a:cubicBezTo>
                      <a:pt x="258" y="354"/>
                      <a:pt x="258" y="354"/>
                      <a:pt x="259" y="353"/>
                    </a:cubicBezTo>
                    <a:cubicBezTo>
                      <a:pt x="258" y="354"/>
                      <a:pt x="258" y="354"/>
                      <a:pt x="258" y="355"/>
                    </a:cubicBezTo>
                    <a:cubicBezTo>
                      <a:pt x="258" y="354"/>
                      <a:pt x="259" y="353"/>
                      <a:pt x="259" y="353"/>
                    </a:cubicBezTo>
                    <a:cubicBezTo>
                      <a:pt x="259" y="353"/>
                      <a:pt x="259" y="353"/>
                      <a:pt x="259" y="354"/>
                    </a:cubicBezTo>
                    <a:cubicBezTo>
                      <a:pt x="261" y="352"/>
                      <a:pt x="261" y="349"/>
                      <a:pt x="260" y="346"/>
                    </a:cubicBezTo>
                    <a:cubicBezTo>
                      <a:pt x="258" y="344"/>
                      <a:pt x="256" y="342"/>
                      <a:pt x="256" y="341"/>
                    </a:cubicBezTo>
                    <a:cubicBezTo>
                      <a:pt x="256" y="340"/>
                      <a:pt x="259" y="340"/>
                      <a:pt x="260" y="339"/>
                    </a:cubicBezTo>
                    <a:cubicBezTo>
                      <a:pt x="260" y="339"/>
                      <a:pt x="260" y="337"/>
                      <a:pt x="259" y="337"/>
                    </a:cubicBezTo>
                    <a:cubicBezTo>
                      <a:pt x="259" y="336"/>
                      <a:pt x="260" y="335"/>
                      <a:pt x="260" y="335"/>
                    </a:cubicBezTo>
                    <a:cubicBezTo>
                      <a:pt x="259" y="335"/>
                      <a:pt x="259" y="333"/>
                      <a:pt x="260" y="333"/>
                    </a:cubicBezTo>
                    <a:cubicBezTo>
                      <a:pt x="261" y="332"/>
                      <a:pt x="261" y="332"/>
                      <a:pt x="261" y="332"/>
                    </a:cubicBezTo>
                    <a:cubicBezTo>
                      <a:pt x="261" y="331"/>
                      <a:pt x="260" y="329"/>
                      <a:pt x="261" y="328"/>
                    </a:cubicBezTo>
                    <a:cubicBezTo>
                      <a:pt x="263" y="327"/>
                      <a:pt x="272" y="326"/>
                      <a:pt x="275" y="327"/>
                    </a:cubicBezTo>
                    <a:cubicBezTo>
                      <a:pt x="275" y="324"/>
                      <a:pt x="275" y="322"/>
                      <a:pt x="274" y="320"/>
                    </a:cubicBezTo>
                    <a:cubicBezTo>
                      <a:pt x="273" y="318"/>
                      <a:pt x="272" y="315"/>
                      <a:pt x="268" y="315"/>
                    </a:cubicBezTo>
                    <a:cubicBezTo>
                      <a:pt x="268" y="314"/>
                      <a:pt x="270" y="314"/>
                      <a:pt x="271" y="314"/>
                    </a:cubicBezTo>
                    <a:cubicBezTo>
                      <a:pt x="270" y="313"/>
                      <a:pt x="263" y="312"/>
                      <a:pt x="260" y="312"/>
                    </a:cubicBezTo>
                    <a:cubicBezTo>
                      <a:pt x="254" y="311"/>
                      <a:pt x="249" y="303"/>
                      <a:pt x="248" y="298"/>
                    </a:cubicBezTo>
                    <a:cubicBezTo>
                      <a:pt x="247" y="296"/>
                      <a:pt x="248" y="290"/>
                      <a:pt x="245" y="283"/>
                    </a:cubicBezTo>
                    <a:cubicBezTo>
                      <a:pt x="243" y="277"/>
                      <a:pt x="241" y="264"/>
                      <a:pt x="241" y="262"/>
                    </a:cubicBezTo>
                    <a:cubicBezTo>
                      <a:pt x="241" y="259"/>
                      <a:pt x="239" y="260"/>
                      <a:pt x="239" y="259"/>
                    </a:cubicBezTo>
                    <a:cubicBezTo>
                      <a:pt x="238" y="259"/>
                      <a:pt x="239" y="258"/>
                      <a:pt x="239" y="258"/>
                    </a:cubicBezTo>
                    <a:cubicBezTo>
                      <a:pt x="239" y="258"/>
                      <a:pt x="236" y="258"/>
                      <a:pt x="235" y="258"/>
                    </a:cubicBezTo>
                    <a:cubicBezTo>
                      <a:pt x="234" y="257"/>
                      <a:pt x="234" y="256"/>
                      <a:pt x="233" y="256"/>
                    </a:cubicBezTo>
                    <a:cubicBezTo>
                      <a:pt x="233" y="256"/>
                      <a:pt x="208" y="255"/>
                      <a:pt x="202" y="255"/>
                    </a:cubicBezTo>
                    <a:cubicBezTo>
                      <a:pt x="202" y="255"/>
                      <a:pt x="202" y="255"/>
                      <a:pt x="202" y="254"/>
                    </a:cubicBezTo>
                    <a:cubicBezTo>
                      <a:pt x="200" y="254"/>
                      <a:pt x="200" y="254"/>
                      <a:pt x="197" y="254"/>
                    </a:cubicBezTo>
                    <a:cubicBezTo>
                      <a:pt x="194" y="255"/>
                      <a:pt x="192" y="257"/>
                      <a:pt x="189" y="257"/>
                    </a:cubicBezTo>
                    <a:cubicBezTo>
                      <a:pt x="188" y="258"/>
                      <a:pt x="180" y="258"/>
                      <a:pt x="178" y="258"/>
                    </a:cubicBezTo>
                    <a:cubicBezTo>
                      <a:pt x="176" y="257"/>
                      <a:pt x="172" y="256"/>
                      <a:pt x="169" y="256"/>
                    </a:cubicBezTo>
                    <a:cubicBezTo>
                      <a:pt x="168" y="255"/>
                      <a:pt x="167" y="256"/>
                      <a:pt x="165" y="256"/>
                    </a:cubicBezTo>
                    <a:cubicBezTo>
                      <a:pt x="164" y="256"/>
                      <a:pt x="165" y="256"/>
                      <a:pt x="164" y="256"/>
                    </a:cubicBezTo>
                    <a:cubicBezTo>
                      <a:pt x="164" y="256"/>
                      <a:pt x="163" y="256"/>
                      <a:pt x="162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52" y="257"/>
                      <a:pt x="136" y="259"/>
                      <a:pt x="135" y="259"/>
                    </a:cubicBezTo>
                    <a:cubicBezTo>
                      <a:pt x="134" y="260"/>
                      <a:pt x="131" y="262"/>
                      <a:pt x="129" y="262"/>
                    </a:cubicBezTo>
                    <a:cubicBezTo>
                      <a:pt x="126" y="261"/>
                      <a:pt x="125" y="263"/>
                      <a:pt x="124" y="263"/>
                    </a:cubicBezTo>
                    <a:cubicBezTo>
                      <a:pt x="123" y="264"/>
                      <a:pt x="121" y="263"/>
                      <a:pt x="122" y="264"/>
                    </a:cubicBezTo>
                    <a:cubicBezTo>
                      <a:pt x="122" y="264"/>
                      <a:pt x="120" y="319"/>
                      <a:pt x="98" y="333"/>
                    </a:cubicBezTo>
                    <a:cubicBezTo>
                      <a:pt x="77" y="348"/>
                      <a:pt x="81" y="344"/>
                      <a:pt x="81" y="346"/>
                    </a:cubicBezTo>
                    <a:cubicBezTo>
                      <a:pt x="81" y="349"/>
                      <a:pt x="81" y="349"/>
                      <a:pt x="81" y="351"/>
                    </a:cubicBezTo>
                    <a:cubicBezTo>
                      <a:pt x="81" y="353"/>
                      <a:pt x="91" y="351"/>
                      <a:pt x="95" y="353"/>
                    </a:cubicBezTo>
                    <a:cubicBezTo>
                      <a:pt x="98" y="355"/>
                      <a:pt x="96" y="357"/>
                      <a:pt x="96" y="359"/>
                    </a:cubicBezTo>
                    <a:cubicBezTo>
                      <a:pt x="97" y="360"/>
                      <a:pt x="98" y="360"/>
                      <a:pt x="99" y="361"/>
                    </a:cubicBezTo>
                    <a:cubicBezTo>
                      <a:pt x="100" y="361"/>
                      <a:pt x="100" y="363"/>
                      <a:pt x="97" y="363"/>
                    </a:cubicBezTo>
                    <a:cubicBezTo>
                      <a:pt x="100" y="363"/>
                      <a:pt x="101" y="364"/>
                      <a:pt x="101" y="364"/>
                    </a:cubicBezTo>
                    <a:cubicBezTo>
                      <a:pt x="101" y="365"/>
                      <a:pt x="101" y="366"/>
                      <a:pt x="100" y="366"/>
                    </a:cubicBezTo>
                    <a:cubicBezTo>
                      <a:pt x="100" y="367"/>
                      <a:pt x="100" y="367"/>
                      <a:pt x="101" y="368"/>
                    </a:cubicBezTo>
                    <a:cubicBezTo>
                      <a:pt x="102" y="368"/>
                      <a:pt x="106" y="368"/>
                      <a:pt x="107" y="369"/>
                    </a:cubicBezTo>
                    <a:cubicBezTo>
                      <a:pt x="108" y="371"/>
                      <a:pt x="103" y="376"/>
                      <a:pt x="103" y="380"/>
                    </a:cubicBezTo>
                    <a:cubicBezTo>
                      <a:pt x="103" y="381"/>
                      <a:pt x="107" y="382"/>
                      <a:pt x="108" y="383"/>
                    </a:cubicBezTo>
                    <a:cubicBezTo>
                      <a:pt x="108" y="384"/>
                      <a:pt x="106" y="394"/>
                      <a:pt x="106" y="395"/>
                    </a:cubicBezTo>
                    <a:cubicBezTo>
                      <a:pt x="106" y="396"/>
                      <a:pt x="109" y="397"/>
                      <a:pt x="109" y="398"/>
                    </a:cubicBezTo>
                    <a:cubicBezTo>
                      <a:pt x="109" y="399"/>
                      <a:pt x="90" y="416"/>
                      <a:pt x="61" y="412"/>
                    </a:cubicBezTo>
                    <a:cubicBezTo>
                      <a:pt x="32" y="409"/>
                      <a:pt x="36" y="385"/>
                      <a:pt x="39" y="381"/>
                    </a:cubicBezTo>
                    <a:cubicBezTo>
                      <a:pt x="42" y="378"/>
                      <a:pt x="47" y="367"/>
                      <a:pt x="47" y="365"/>
                    </a:cubicBezTo>
                    <a:cubicBezTo>
                      <a:pt x="47" y="364"/>
                      <a:pt x="47" y="363"/>
                      <a:pt x="46" y="363"/>
                    </a:cubicBezTo>
                    <a:cubicBezTo>
                      <a:pt x="46" y="363"/>
                      <a:pt x="45" y="363"/>
                      <a:pt x="45" y="363"/>
                    </a:cubicBezTo>
                    <a:cubicBezTo>
                      <a:pt x="43" y="360"/>
                      <a:pt x="43" y="360"/>
                      <a:pt x="43" y="360"/>
                    </a:cubicBezTo>
                    <a:cubicBezTo>
                      <a:pt x="42" y="360"/>
                      <a:pt x="42" y="360"/>
                      <a:pt x="42" y="360"/>
                    </a:cubicBezTo>
                    <a:cubicBezTo>
                      <a:pt x="42" y="360"/>
                      <a:pt x="38" y="356"/>
                      <a:pt x="37" y="354"/>
                    </a:cubicBezTo>
                    <a:cubicBezTo>
                      <a:pt x="35" y="352"/>
                      <a:pt x="33" y="351"/>
                      <a:pt x="33" y="351"/>
                    </a:cubicBezTo>
                    <a:cubicBezTo>
                      <a:pt x="33" y="350"/>
                      <a:pt x="33" y="350"/>
                      <a:pt x="33" y="350"/>
                    </a:cubicBezTo>
                    <a:cubicBezTo>
                      <a:pt x="33" y="350"/>
                      <a:pt x="25" y="345"/>
                      <a:pt x="21" y="344"/>
                    </a:cubicBezTo>
                    <a:cubicBezTo>
                      <a:pt x="17" y="343"/>
                      <a:pt x="6" y="335"/>
                      <a:pt x="4" y="332"/>
                    </a:cubicBezTo>
                    <a:cubicBezTo>
                      <a:pt x="0" y="327"/>
                      <a:pt x="0" y="318"/>
                      <a:pt x="1" y="315"/>
                    </a:cubicBezTo>
                    <a:cubicBezTo>
                      <a:pt x="1" y="312"/>
                      <a:pt x="11" y="297"/>
                      <a:pt x="12" y="294"/>
                    </a:cubicBezTo>
                    <a:cubicBezTo>
                      <a:pt x="14" y="283"/>
                      <a:pt x="21" y="269"/>
                      <a:pt x="23" y="264"/>
                    </a:cubicBezTo>
                    <a:cubicBezTo>
                      <a:pt x="24" y="260"/>
                      <a:pt x="30" y="213"/>
                      <a:pt x="30" y="211"/>
                    </a:cubicBezTo>
                    <a:cubicBezTo>
                      <a:pt x="30" y="209"/>
                      <a:pt x="33" y="196"/>
                      <a:pt x="33" y="196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9" y="194"/>
                      <a:pt x="39" y="190"/>
                      <a:pt x="39" y="183"/>
                    </a:cubicBezTo>
                    <a:cubicBezTo>
                      <a:pt x="39" y="175"/>
                      <a:pt x="38" y="163"/>
                      <a:pt x="39" y="152"/>
                    </a:cubicBezTo>
                    <a:cubicBezTo>
                      <a:pt x="39" y="138"/>
                      <a:pt x="39" y="128"/>
                      <a:pt x="39" y="119"/>
                    </a:cubicBezTo>
                    <a:cubicBezTo>
                      <a:pt x="39" y="113"/>
                      <a:pt x="41" y="100"/>
                      <a:pt x="42" y="87"/>
                    </a:cubicBezTo>
                    <a:cubicBezTo>
                      <a:pt x="48" y="70"/>
                      <a:pt x="44" y="41"/>
                      <a:pt x="47" y="23"/>
                    </a:cubicBezTo>
                    <a:cubicBezTo>
                      <a:pt x="48" y="21"/>
                      <a:pt x="53" y="25"/>
                      <a:pt x="53" y="25"/>
                    </a:cubicBezTo>
                    <a:cubicBezTo>
                      <a:pt x="53" y="25"/>
                      <a:pt x="57" y="29"/>
                      <a:pt x="58" y="27"/>
                    </a:cubicBezTo>
                    <a:cubicBezTo>
                      <a:pt x="60" y="26"/>
                      <a:pt x="69" y="35"/>
                      <a:pt x="81" y="42"/>
                    </a:cubicBezTo>
                    <a:cubicBezTo>
                      <a:pt x="95" y="50"/>
                      <a:pt x="89" y="14"/>
                      <a:pt x="90" y="11"/>
                    </a:cubicBezTo>
                    <a:cubicBezTo>
                      <a:pt x="90" y="10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2" y="7"/>
                      <a:pt x="92" y="4"/>
                      <a:pt x="92" y="2"/>
                    </a:cubicBezTo>
                    <a:cubicBezTo>
                      <a:pt x="95" y="0"/>
                      <a:pt x="113" y="1"/>
                      <a:pt x="114" y="2"/>
                    </a:cubicBezTo>
                    <a:cubicBezTo>
                      <a:pt x="114" y="2"/>
                      <a:pt x="113" y="5"/>
                      <a:pt x="114" y="5"/>
                    </a:cubicBezTo>
                    <a:cubicBezTo>
                      <a:pt x="116" y="5"/>
                      <a:pt x="124" y="6"/>
                      <a:pt x="129" y="4"/>
                    </a:cubicBezTo>
                    <a:cubicBezTo>
                      <a:pt x="138" y="0"/>
                      <a:pt x="156" y="3"/>
                      <a:pt x="162" y="4"/>
                    </a:cubicBezTo>
                    <a:cubicBezTo>
                      <a:pt x="163" y="4"/>
                      <a:pt x="164" y="4"/>
                      <a:pt x="164" y="5"/>
                    </a:cubicBezTo>
                    <a:cubicBezTo>
                      <a:pt x="165" y="5"/>
                      <a:pt x="165" y="5"/>
                      <a:pt x="166" y="6"/>
                    </a:cubicBezTo>
                    <a:cubicBezTo>
                      <a:pt x="166" y="6"/>
                      <a:pt x="165" y="6"/>
                      <a:pt x="165" y="6"/>
                    </a:cubicBezTo>
                    <a:cubicBezTo>
                      <a:pt x="166" y="9"/>
                      <a:pt x="166" y="12"/>
                      <a:pt x="161" y="13"/>
                    </a:cubicBezTo>
                    <a:cubicBezTo>
                      <a:pt x="153" y="14"/>
                      <a:pt x="141" y="14"/>
                      <a:pt x="137" y="16"/>
                    </a:cubicBezTo>
                    <a:cubicBezTo>
                      <a:pt x="136" y="17"/>
                      <a:pt x="133" y="18"/>
                      <a:pt x="132" y="19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31" y="22"/>
                      <a:pt x="129" y="27"/>
                      <a:pt x="127" y="35"/>
                    </a:cubicBezTo>
                    <a:cubicBezTo>
                      <a:pt x="125" y="43"/>
                      <a:pt x="133" y="152"/>
                      <a:pt x="133" y="162"/>
                    </a:cubicBezTo>
                    <a:cubicBezTo>
                      <a:pt x="132" y="173"/>
                      <a:pt x="129" y="203"/>
                      <a:pt x="129" y="203"/>
                    </a:cubicBezTo>
                    <a:cubicBezTo>
                      <a:pt x="129" y="203"/>
                      <a:pt x="140" y="205"/>
                      <a:pt x="140" y="206"/>
                    </a:cubicBezTo>
                    <a:cubicBezTo>
                      <a:pt x="140" y="207"/>
                      <a:pt x="138" y="214"/>
                      <a:pt x="137" y="218"/>
                    </a:cubicBezTo>
                    <a:cubicBezTo>
                      <a:pt x="136" y="219"/>
                      <a:pt x="130" y="236"/>
                      <a:pt x="130" y="236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57" y="235"/>
                      <a:pt x="160" y="235"/>
                      <a:pt x="160" y="235"/>
                    </a:cubicBezTo>
                    <a:cubicBezTo>
                      <a:pt x="161" y="235"/>
                      <a:pt x="160" y="236"/>
                      <a:pt x="160" y="236"/>
                    </a:cubicBezTo>
                    <a:cubicBezTo>
                      <a:pt x="160" y="236"/>
                      <a:pt x="160" y="236"/>
                      <a:pt x="160" y="236"/>
                    </a:cubicBezTo>
                    <a:cubicBezTo>
                      <a:pt x="160" y="236"/>
                      <a:pt x="164" y="237"/>
                      <a:pt x="164" y="237"/>
                    </a:cubicBezTo>
                    <a:cubicBezTo>
                      <a:pt x="165" y="237"/>
                      <a:pt x="164" y="241"/>
                      <a:pt x="164" y="241"/>
                    </a:cubicBezTo>
                    <a:cubicBezTo>
                      <a:pt x="168" y="241"/>
                      <a:pt x="168" y="241"/>
                      <a:pt x="168" y="241"/>
                    </a:cubicBezTo>
                    <a:cubicBezTo>
                      <a:pt x="168" y="241"/>
                      <a:pt x="168" y="240"/>
                      <a:pt x="170" y="240"/>
                    </a:cubicBezTo>
                    <a:cubicBezTo>
                      <a:pt x="170" y="240"/>
                      <a:pt x="171" y="240"/>
                      <a:pt x="172" y="239"/>
                    </a:cubicBezTo>
                    <a:cubicBezTo>
                      <a:pt x="173" y="239"/>
                      <a:pt x="173" y="239"/>
                      <a:pt x="173" y="238"/>
                    </a:cubicBezTo>
                    <a:cubicBezTo>
                      <a:pt x="174" y="238"/>
                      <a:pt x="175" y="238"/>
                      <a:pt x="176" y="238"/>
                    </a:cubicBezTo>
                    <a:cubicBezTo>
                      <a:pt x="177" y="238"/>
                      <a:pt x="177" y="237"/>
                      <a:pt x="177" y="237"/>
                    </a:cubicBezTo>
                    <a:cubicBezTo>
                      <a:pt x="178" y="237"/>
                      <a:pt x="181" y="237"/>
                      <a:pt x="181" y="237"/>
                    </a:cubicBezTo>
                    <a:cubicBezTo>
                      <a:pt x="183" y="236"/>
                      <a:pt x="185" y="236"/>
                      <a:pt x="185" y="236"/>
                    </a:cubicBezTo>
                    <a:cubicBezTo>
                      <a:pt x="187" y="236"/>
                      <a:pt x="188" y="237"/>
                      <a:pt x="189" y="237"/>
                    </a:cubicBezTo>
                    <a:cubicBezTo>
                      <a:pt x="190" y="237"/>
                      <a:pt x="191" y="237"/>
                      <a:pt x="192" y="238"/>
                    </a:cubicBezTo>
                    <a:cubicBezTo>
                      <a:pt x="193" y="238"/>
                      <a:pt x="196" y="240"/>
                      <a:pt x="195" y="240"/>
                    </a:cubicBezTo>
                    <a:cubicBezTo>
                      <a:pt x="196" y="240"/>
                      <a:pt x="199" y="242"/>
                      <a:pt x="198" y="242"/>
                    </a:cubicBezTo>
                    <a:cubicBezTo>
                      <a:pt x="199" y="242"/>
                      <a:pt x="201" y="243"/>
                      <a:pt x="201" y="243"/>
                    </a:cubicBezTo>
                    <a:cubicBezTo>
                      <a:pt x="201" y="239"/>
                      <a:pt x="201" y="239"/>
                      <a:pt x="201" y="239"/>
                    </a:cubicBezTo>
                    <a:cubicBezTo>
                      <a:pt x="201" y="239"/>
                      <a:pt x="201" y="238"/>
                      <a:pt x="202" y="238"/>
                    </a:cubicBezTo>
                    <a:cubicBezTo>
                      <a:pt x="203" y="237"/>
                      <a:pt x="205" y="237"/>
                      <a:pt x="205" y="237"/>
                    </a:cubicBezTo>
                    <a:cubicBezTo>
                      <a:pt x="244" y="238"/>
                      <a:pt x="244" y="238"/>
                      <a:pt x="244" y="238"/>
                    </a:cubicBezTo>
                    <a:cubicBezTo>
                      <a:pt x="244" y="238"/>
                      <a:pt x="249" y="238"/>
                      <a:pt x="250" y="238"/>
                    </a:cubicBezTo>
                    <a:cubicBezTo>
                      <a:pt x="251" y="239"/>
                      <a:pt x="252" y="239"/>
                      <a:pt x="253" y="240"/>
                    </a:cubicBezTo>
                    <a:cubicBezTo>
                      <a:pt x="254" y="240"/>
                      <a:pt x="257" y="243"/>
                      <a:pt x="257" y="243"/>
                    </a:cubicBezTo>
                    <a:cubicBezTo>
                      <a:pt x="257" y="243"/>
                      <a:pt x="259" y="239"/>
                      <a:pt x="258" y="234"/>
                    </a:cubicBezTo>
                    <a:cubicBezTo>
                      <a:pt x="256" y="227"/>
                      <a:pt x="230" y="156"/>
                      <a:pt x="230" y="151"/>
                    </a:cubicBezTo>
                    <a:cubicBezTo>
                      <a:pt x="231" y="150"/>
                      <a:pt x="240" y="149"/>
                      <a:pt x="240" y="149"/>
                    </a:cubicBezTo>
                    <a:cubicBezTo>
                      <a:pt x="240" y="149"/>
                      <a:pt x="240" y="145"/>
                      <a:pt x="241" y="139"/>
                    </a:cubicBezTo>
                    <a:cubicBezTo>
                      <a:pt x="241" y="135"/>
                      <a:pt x="248" y="90"/>
                      <a:pt x="250" y="67"/>
                    </a:cubicBezTo>
                    <a:cubicBezTo>
                      <a:pt x="250" y="64"/>
                      <a:pt x="248" y="58"/>
                      <a:pt x="247" y="56"/>
                    </a:cubicBezTo>
                    <a:cubicBezTo>
                      <a:pt x="246" y="54"/>
                      <a:pt x="235" y="42"/>
                      <a:pt x="233" y="41"/>
                    </a:cubicBezTo>
                    <a:cubicBezTo>
                      <a:pt x="230" y="40"/>
                      <a:pt x="218" y="36"/>
                      <a:pt x="217" y="35"/>
                    </a:cubicBezTo>
                    <a:cubicBezTo>
                      <a:pt x="216" y="33"/>
                      <a:pt x="240" y="34"/>
                      <a:pt x="244" y="34"/>
                    </a:cubicBezTo>
                    <a:cubicBezTo>
                      <a:pt x="248" y="35"/>
                      <a:pt x="252" y="41"/>
                      <a:pt x="258" y="42"/>
                    </a:cubicBezTo>
                    <a:cubicBezTo>
                      <a:pt x="260" y="43"/>
                      <a:pt x="263" y="43"/>
                      <a:pt x="265" y="42"/>
                    </a:cubicBezTo>
                    <a:cubicBezTo>
                      <a:pt x="266" y="42"/>
                      <a:pt x="267" y="38"/>
                      <a:pt x="267" y="36"/>
                    </a:cubicBezTo>
                    <a:cubicBezTo>
                      <a:pt x="267" y="33"/>
                      <a:pt x="268" y="30"/>
                      <a:pt x="268" y="30"/>
                    </a:cubicBezTo>
                    <a:cubicBezTo>
                      <a:pt x="268" y="30"/>
                      <a:pt x="269" y="30"/>
                      <a:pt x="270" y="30"/>
                    </a:cubicBezTo>
                    <a:cubicBezTo>
                      <a:pt x="272" y="30"/>
                      <a:pt x="273" y="30"/>
                      <a:pt x="273" y="30"/>
                    </a:cubicBezTo>
                    <a:cubicBezTo>
                      <a:pt x="273" y="30"/>
                      <a:pt x="272" y="38"/>
                      <a:pt x="272" y="41"/>
                    </a:cubicBezTo>
                    <a:cubicBezTo>
                      <a:pt x="272" y="45"/>
                      <a:pt x="274" y="50"/>
                      <a:pt x="269" y="55"/>
                    </a:cubicBezTo>
                    <a:cubicBezTo>
                      <a:pt x="264" y="60"/>
                      <a:pt x="267" y="86"/>
                      <a:pt x="267" y="88"/>
                    </a:cubicBezTo>
                    <a:cubicBezTo>
                      <a:pt x="269" y="102"/>
                      <a:pt x="275" y="121"/>
                      <a:pt x="269" y="138"/>
                    </a:cubicBezTo>
                    <a:cubicBezTo>
                      <a:pt x="268" y="141"/>
                      <a:pt x="268" y="143"/>
                      <a:pt x="268" y="144"/>
                    </a:cubicBezTo>
                    <a:cubicBezTo>
                      <a:pt x="270" y="144"/>
                      <a:pt x="269" y="144"/>
                      <a:pt x="270" y="144"/>
                    </a:cubicBezTo>
                    <a:cubicBezTo>
                      <a:pt x="271" y="135"/>
                      <a:pt x="272" y="126"/>
                      <a:pt x="272" y="121"/>
                    </a:cubicBezTo>
                    <a:cubicBezTo>
                      <a:pt x="274" y="120"/>
                      <a:pt x="279" y="118"/>
                      <a:pt x="279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90" y="85"/>
                      <a:pt x="290" y="75"/>
                    </a:cubicBezTo>
                    <a:cubicBezTo>
                      <a:pt x="290" y="71"/>
                      <a:pt x="291" y="64"/>
                      <a:pt x="290" y="61"/>
                    </a:cubicBezTo>
                    <a:cubicBezTo>
                      <a:pt x="289" y="59"/>
                      <a:pt x="288" y="50"/>
                      <a:pt x="288" y="50"/>
                    </a:cubicBezTo>
                    <a:cubicBezTo>
                      <a:pt x="288" y="50"/>
                      <a:pt x="301" y="31"/>
                      <a:pt x="306" y="36"/>
                    </a:cubicBezTo>
                    <a:cubicBezTo>
                      <a:pt x="309" y="40"/>
                      <a:pt x="306" y="59"/>
                      <a:pt x="306" y="59"/>
                    </a:cubicBezTo>
                    <a:cubicBezTo>
                      <a:pt x="305" y="62"/>
                      <a:pt x="305" y="62"/>
                      <a:pt x="305" y="62"/>
                    </a:cubicBezTo>
                    <a:cubicBezTo>
                      <a:pt x="305" y="62"/>
                      <a:pt x="303" y="70"/>
                      <a:pt x="304" y="77"/>
                    </a:cubicBezTo>
                    <a:cubicBezTo>
                      <a:pt x="305" y="85"/>
                      <a:pt x="311" y="118"/>
                      <a:pt x="311" y="118"/>
                    </a:cubicBezTo>
                    <a:cubicBezTo>
                      <a:pt x="374" y="122"/>
                      <a:pt x="374" y="122"/>
                      <a:pt x="374" y="122"/>
                    </a:cubicBezTo>
                    <a:cubicBezTo>
                      <a:pt x="375" y="165"/>
                      <a:pt x="375" y="165"/>
                      <a:pt x="375" y="165"/>
                    </a:cubicBezTo>
                    <a:cubicBezTo>
                      <a:pt x="368" y="167"/>
                      <a:pt x="368" y="167"/>
                      <a:pt x="368" y="167"/>
                    </a:cubicBezTo>
                    <a:cubicBezTo>
                      <a:pt x="352" y="166"/>
                      <a:pt x="352" y="166"/>
                      <a:pt x="352" y="166"/>
                    </a:cubicBezTo>
                    <a:cubicBezTo>
                      <a:pt x="352" y="166"/>
                      <a:pt x="350" y="172"/>
                      <a:pt x="348" y="174"/>
                    </a:cubicBezTo>
                    <a:cubicBezTo>
                      <a:pt x="347" y="175"/>
                      <a:pt x="346" y="176"/>
                      <a:pt x="345" y="177"/>
                    </a:cubicBezTo>
                    <a:cubicBezTo>
                      <a:pt x="344" y="177"/>
                      <a:pt x="344" y="177"/>
                      <a:pt x="344" y="177"/>
                    </a:cubicBezTo>
                    <a:cubicBezTo>
                      <a:pt x="344" y="179"/>
                      <a:pt x="344" y="179"/>
                      <a:pt x="344" y="179"/>
                    </a:cubicBezTo>
                    <a:cubicBezTo>
                      <a:pt x="346" y="180"/>
                      <a:pt x="346" y="180"/>
                      <a:pt x="346" y="180"/>
                    </a:cubicBezTo>
                    <a:cubicBezTo>
                      <a:pt x="346" y="180"/>
                      <a:pt x="348" y="219"/>
                      <a:pt x="348" y="225"/>
                    </a:cubicBezTo>
                    <a:cubicBezTo>
                      <a:pt x="348" y="231"/>
                      <a:pt x="348" y="250"/>
                      <a:pt x="348" y="253"/>
                    </a:cubicBezTo>
                    <a:cubicBezTo>
                      <a:pt x="348" y="257"/>
                      <a:pt x="351" y="276"/>
                      <a:pt x="352" y="284"/>
                    </a:cubicBezTo>
                    <a:cubicBezTo>
                      <a:pt x="352" y="289"/>
                      <a:pt x="351" y="297"/>
                      <a:pt x="349" y="300"/>
                    </a:cubicBezTo>
                    <a:cubicBezTo>
                      <a:pt x="348" y="301"/>
                      <a:pt x="348" y="302"/>
                      <a:pt x="346" y="302"/>
                    </a:cubicBezTo>
                    <a:cubicBezTo>
                      <a:pt x="345" y="303"/>
                      <a:pt x="343" y="303"/>
                      <a:pt x="341" y="305"/>
                    </a:cubicBezTo>
                    <a:cubicBezTo>
                      <a:pt x="336" y="307"/>
                      <a:pt x="331" y="310"/>
                      <a:pt x="330" y="311"/>
                    </a:cubicBezTo>
                    <a:cubicBezTo>
                      <a:pt x="333" y="311"/>
                      <a:pt x="335" y="311"/>
                      <a:pt x="337" y="312"/>
                    </a:cubicBezTo>
                    <a:cubicBezTo>
                      <a:pt x="335" y="312"/>
                      <a:pt x="334" y="311"/>
                      <a:pt x="333" y="312"/>
                    </a:cubicBezTo>
                    <a:cubicBezTo>
                      <a:pt x="336" y="311"/>
                      <a:pt x="339" y="313"/>
                      <a:pt x="339" y="315"/>
                    </a:cubicBezTo>
                    <a:cubicBezTo>
                      <a:pt x="338" y="315"/>
                      <a:pt x="337" y="314"/>
                      <a:pt x="337" y="314"/>
                    </a:cubicBezTo>
                    <a:cubicBezTo>
                      <a:pt x="338" y="315"/>
                      <a:pt x="339" y="315"/>
                      <a:pt x="338" y="316"/>
                    </a:cubicBezTo>
                    <a:cubicBezTo>
                      <a:pt x="338" y="315"/>
                      <a:pt x="336" y="315"/>
                      <a:pt x="336" y="315"/>
                    </a:cubicBezTo>
                    <a:cubicBezTo>
                      <a:pt x="337" y="315"/>
                      <a:pt x="338" y="316"/>
                      <a:pt x="339" y="317"/>
                    </a:cubicBezTo>
                    <a:cubicBezTo>
                      <a:pt x="339" y="317"/>
                      <a:pt x="339" y="317"/>
                      <a:pt x="338" y="317"/>
                    </a:cubicBezTo>
                    <a:cubicBezTo>
                      <a:pt x="337" y="316"/>
                      <a:pt x="333" y="317"/>
                      <a:pt x="331" y="320"/>
                    </a:cubicBezTo>
                    <a:cubicBezTo>
                      <a:pt x="327" y="324"/>
                      <a:pt x="326" y="332"/>
                      <a:pt x="328" y="337"/>
                    </a:cubicBezTo>
                    <a:cubicBezTo>
                      <a:pt x="331" y="347"/>
                      <a:pt x="326" y="360"/>
                      <a:pt x="322" y="363"/>
                    </a:cubicBezTo>
                    <a:cubicBezTo>
                      <a:pt x="315" y="372"/>
                      <a:pt x="308" y="373"/>
                      <a:pt x="303" y="375"/>
                    </a:cubicBezTo>
                    <a:cubicBezTo>
                      <a:pt x="297" y="376"/>
                      <a:pt x="290" y="376"/>
                      <a:pt x="284" y="375"/>
                    </a:cubicBezTo>
                    <a:cubicBezTo>
                      <a:pt x="279" y="373"/>
                      <a:pt x="275" y="373"/>
                      <a:pt x="273" y="37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8" name="Freeform 94"/>
              <p:cNvSpPr>
                <a:spLocks/>
              </p:cNvSpPr>
              <p:nvPr userDrawn="1"/>
            </p:nvSpPr>
            <p:spPr bwMode="gray">
              <a:xfrm>
                <a:off x="3822" y="852"/>
                <a:ext cx="881" cy="1408"/>
              </a:xfrm>
              <a:custGeom>
                <a:avLst/>
                <a:gdLst/>
                <a:ahLst/>
                <a:cxnLst>
                  <a:cxn ang="0">
                    <a:pos x="258" y="92"/>
                  </a:cxn>
                  <a:cxn ang="0">
                    <a:pos x="256" y="112"/>
                  </a:cxn>
                  <a:cxn ang="0">
                    <a:pos x="260" y="125"/>
                  </a:cxn>
                  <a:cxn ang="0">
                    <a:pos x="273" y="144"/>
                  </a:cxn>
                  <a:cxn ang="0">
                    <a:pos x="247" y="178"/>
                  </a:cxn>
                  <a:cxn ang="0">
                    <a:pos x="238" y="240"/>
                  </a:cxn>
                  <a:cxn ang="0">
                    <a:pos x="201" y="245"/>
                  </a:cxn>
                  <a:cxn ang="0">
                    <a:pos x="168" y="243"/>
                  </a:cxn>
                  <a:cxn ang="0">
                    <a:pos x="161" y="242"/>
                  </a:cxn>
                  <a:cxn ang="0">
                    <a:pos x="121" y="231"/>
                  </a:cxn>
                  <a:cxn ang="0">
                    <a:pos x="95" y="95"/>
                  </a:cxn>
                  <a:cxn ang="0">
                    <a:pos x="101" y="79"/>
                  </a:cxn>
                  <a:cxn ang="0">
                    <a:pos x="103" y="55"/>
                  </a:cxn>
                  <a:cxn ang="0">
                    <a:pos x="61" y="5"/>
                  </a:cxn>
                  <a:cxn ang="0">
                    <a:pos x="43" y="85"/>
                  </a:cxn>
                  <a:cxn ang="0">
                    <a:pos x="33" y="100"/>
                  </a:cxn>
                  <a:cxn ang="0">
                    <a:pos x="11" y="187"/>
                  </a:cxn>
                  <a:cxn ang="0">
                    <a:pos x="37" y="338"/>
                  </a:cxn>
                  <a:cxn ang="0">
                    <a:pos x="40" y="501"/>
                  </a:cxn>
                  <a:cxn ang="0">
                    <a:pos x="83" y="587"/>
                  </a:cxn>
                  <a:cxn ang="0">
                    <a:pos x="85" y="526"/>
                  </a:cxn>
                  <a:cxn ang="0">
                    <a:pos x="109" y="540"/>
                  </a:cxn>
                  <a:cxn ang="0">
                    <a:pos x="160" y="535"/>
                  </a:cxn>
                  <a:cxn ang="0">
                    <a:pos x="132" y="517"/>
                  </a:cxn>
                  <a:cxn ang="0">
                    <a:pos x="131" y="386"/>
                  </a:cxn>
                  <a:cxn ang="0">
                    <a:pos x="129" y="273"/>
                  </a:cxn>
                  <a:cxn ang="0">
                    <a:pos x="159" y="272"/>
                  </a:cxn>
                  <a:cxn ang="0">
                    <a:pos x="169" y="267"/>
                  </a:cxn>
                  <a:cxn ang="0">
                    <a:pos x="176" y="271"/>
                  </a:cxn>
                  <a:cxn ang="0">
                    <a:pos x="191" y="270"/>
                  </a:cxn>
                  <a:cxn ang="0">
                    <a:pos x="200" y="268"/>
                  </a:cxn>
                  <a:cxn ang="0">
                    <a:pos x="249" y="269"/>
                  </a:cxn>
                  <a:cxn ang="0">
                    <a:pos x="228" y="402"/>
                  </a:cxn>
                  <a:cxn ang="0">
                    <a:pos x="245" y="535"/>
                  </a:cxn>
                  <a:cxn ang="0">
                    <a:pos x="256" y="552"/>
                  </a:cxn>
                  <a:cxn ang="0">
                    <a:pos x="267" y="563"/>
                  </a:cxn>
                  <a:cxn ang="0">
                    <a:pos x="268" y="497"/>
                  </a:cxn>
                  <a:cxn ang="0">
                    <a:pos x="270" y="447"/>
                  </a:cxn>
                  <a:cxn ang="0">
                    <a:pos x="287" y="538"/>
                  </a:cxn>
                  <a:cxn ang="0">
                    <a:pos x="303" y="576"/>
                  </a:cxn>
                  <a:cxn ang="0">
                    <a:pos x="309" y="451"/>
                  </a:cxn>
                  <a:cxn ang="0">
                    <a:pos x="350" y="378"/>
                  </a:cxn>
                  <a:cxn ang="0">
                    <a:pos x="343" y="358"/>
                  </a:cxn>
                  <a:cxn ang="0">
                    <a:pos x="351" y="199"/>
                  </a:cxn>
                  <a:cxn ang="0">
                    <a:pos x="329" y="158"/>
                  </a:cxn>
                  <a:cxn ang="0">
                    <a:pos x="336" y="153"/>
                  </a:cxn>
                  <a:cxn ang="0">
                    <a:pos x="338" y="148"/>
                  </a:cxn>
                  <a:cxn ang="0">
                    <a:pos x="303" y="61"/>
                  </a:cxn>
                </a:cxnLst>
                <a:rect l="0" t="0" r="r" b="b"/>
                <a:pathLst>
                  <a:path w="373" h="597">
                    <a:moveTo>
                      <a:pt x="273" y="68"/>
                    </a:moveTo>
                    <a:cubicBezTo>
                      <a:pt x="261" y="68"/>
                      <a:pt x="253" y="83"/>
                      <a:pt x="257" y="92"/>
                    </a:cubicBezTo>
                    <a:cubicBezTo>
                      <a:pt x="257" y="92"/>
                      <a:pt x="258" y="93"/>
                      <a:pt x="258" y="94"/>
                    </a:cubicBezTo>
                    <a:cubicBezTo>
                      <a:pt x="258" y="93"/>
                      <a:pt x="258" y="92"/>
                      <a:pt x="258" y="92"/>
                    </a:cubicBezTo>
                    <a:cubicBezTo>
                      <a:pt x="258" y="93"/>
                      <a:pt x="259" y="94"/>
                      <a:pt x="259" y="94"/>
                    </a:cubicBezTo>
                    <a:cubicBezTo>
                      <a:pt x="259" y="94"/>
                      <a:pt x="259" y="94"/>
                      <a:pt x="259" y="93"/>
                    </a:cubicBezTo>
                    <a:cubicBezTo>
                      <a:pt x="261" y="96"/>
                      <a:pt x="261" y="101"/>
                      <a:pt x="259" y="104"/>
                    </a:cubicBezTo>
                    <a:cubicBezTo>
                      <a:pt x="258" y="108"/>
                      <a:pt x="255" y="111"/>
                      <a:pt x="256" y="112"/>
                    </a:cubicBezTo>
                    <a:cubicBezTo>
                      <a:pt x="256" y="114"/>
                      <a:pt x="259" y="114"/>
                      <a:pt x="260" y="115"/>
                    </a:cubicBezTo>
                    <a:cubicBezTo>
                      <a:pt x="260" y="116"/>
                      <a:pt x="259" y="118"/>
                      <a:pt x="259" y="119"/>
                    </a:cubicBezTo>
                    <a:cubicBezTo>
                      <a:pt x="259" y="121"/>
                      <a:pt x="260" y="121"/>
                      <a:pt x="260" y="121"/>
                    </a:cubicBezTo>
                    <a:cubicBezTo>
                      <a:pt x="258" y="121"/>
                      <a:pt x="259" y="125"/>
                      <a:pt x="260" y="125"/>
                    </a:cubicBezTo>
                    <a:cubicBezTo>
                      <a:pt x="260" y="126"/>
                      <a:pt x="261" y="126"/>
                      <a:pt x="261" y="127"/>
                    </a:cubicBezTo>
                    <a:cubicBezTo>
                      <a:pt x="261" y="127"/>
                      <a:pt x="259" y="131"/>
                      <a:pt x="261" y="133"/>
                    </a:cubicBezTo>
                    <a:cubicBezTo>
                      <a:pt x="263" y="134"/>
                      <a:pt x="271" y="135"/>
                      <a:pt x="274" y="134"/>
                    </a:cubicBezTo>
                    <a:cubicBezTo>
                      <a:pt x="275" y="138"/>
                      <a:pt x="274" y="142"/>
                      <a:pt x="273" y="144"/>
                    </a:cubicBezTo>
                    <a:cubicBezTo>
                      <a:pt x="272" y="147"/>
                      <a:pt x="272" y="153"/>
                      <a:pt x="267" y="152"/>
                    </a:cubicBezTo>
                    <a:cubicBezTo>
                      <a:pt x="268" y="154"/>
                      <a:pt x="269" y="154"/>
                      <a:pt x="270" y="154"/>
                    </a:cubicBezTo>
                    <a:cubicBezTo>
                      <a:pt x="270" y="155"/>
                      <a:pt x="263" y="157"/>
                      <a:pt x="259" y="157"/>
                    </a:cubicBezTo>
                    <a:cubicBezTo>
                      <a:pt x="254" y="159"/>
                      <a:pt x="249" y="170"/>
                      <a:pt x="247" y="178"/>
                    </a:cubicBezTo>
                    <a:cubicBezTo>
                      <a:pt x="247" y="182"/>
                      <a:pt x="247" y="191"/>
                      <a:pt x="244" y="202"/>
                    </a:cubicBezTo>
                    <a:cubicBezTo>
                      <a:pt x="242" y="211"/>
                      <a:pt x="240" y="230"/>
                      <a:pt x="240" y="233"/>
                    </a:cubicBezTo>
                    <a:cubicBezTo>
                      <a:pt x="240" y="238"/>
                      <a:pt x="238" y="237"/>
                      <a:pt x="238" y="237"/>
                    </a:cubicBezTo>
                    <a:cubicBezTo>
                      <a:pt x="237" y="237"/>
                      <a:pt x="238" y="240"/>
                      <a:pt x="238" y="240"/>
                    </a:cubicBezTo>
                    <a:cubicBezTo>
                      <a:pt x="238" y="240"/>
                      <a:pt x="235" y="240"/>
                      <a:pt x="234" y="240"/>
                    </a:cubicBezTo>
                    <a:cubicBezTo>
                      <a:pt x="233" y="241"/>
                      <a:pt x="233" y="242"/>
                      <a:pt x="233" y="242"/>
                    </a:cubicBezTo>
                    <a:cubicBezTo>
                      <a:pt x="232" y="243"/>
                      <a:pt x="207" y="245"/>
                      <a:pt x="201" y="244"/>
                    </a:cubicBezTo>
                    <a:cubicBezTo>
                      <a:pt x="201" y="244"/>
                      <a:pt x="201" y="244"/>
                      <a:pt x="201" y="245"/>
                    </a:cubicBezTo>
                    <a:cubicBezTo>
                      <a:pt x="199" y="245"/>
                      <a:pt x="199" y="245"/>
                      <a:pt x="196" y="245"/>
                    </a:cubicBezTo>
                    <a:cubicBezTo>
                      <a:pt x="193" y="244"/>
                      <a:pt x="191" y="241"/>
                      <a:pt x="188" y="240"/>
                    </a:cubicBezTo>
                    <a:cubicBezTo>
                      <a:pt x="187" y="240"/>
                      <a:pt x="179" y="240"/>
                      <a:pt x="177" y="240"/>
                    </a:cubicBezTo>
                    <a:cubicBezTo>
                      <a:pt x="175" y="240"/>
                      <a:pt x="171" y="243"/>
                      <a:pt x="168" y="243"/>
                    </a:cubicBezTo>
                    <a:cubicBezTo>
                      <a:pt x="167" y="243"/>
                      <a:pt x="166" y="243"/>
                      <a:pt x="164" y="243"/>
                    </a:cubicBezTo>
                    <a:cubicBezTo>
                      <a:pt x="163" y="243"/>
                      <a:pt x="164" y="243"/>
                      <a:pt x="163" y="243"/>
                    </a:cubicBezTo>
                    <a:cubicBezTo>
                      <a:pt x="163" y="243"/>
                      <a:pt x="162" y="243"/>
                      <a:pt x="161" y="243"/>
                    </a:cubicBezTo>
                    <a:cubicBezTo>
                      <a:pt x="161" y="243"/>
                      <a:pt x="161" y="242"/>
                      <a:pt x="161" y="242"/>
                    </a:cubicBezTo>
                    <a:cubicBezTo>
                      <a:pt x="151" y="241"/>
                      <a:pt x="135" y="238"/>
                      <a:pt x="134" y="238"/>
                    </a:cubicBezTo>
                    <a:cubicBezTo>
                      <a:pt x="132" y="237"/>
                      <a:pt x="130" y="234"/>
                      <a:pt x="128" y="235"/>
                    </a:cubicBezTo>
                    <a:cubicBezTo>
                      <a:pt x="125" y="235"/>
                      <a:pt x="124" y="232"/>
                      <a:pt x="123" y="232"/>
                    </a:cubicBezTo>
                    <a:cubicBezTo>
                      <a:pt x="121" y="231"/>
                      <a:pt x="121" y="232"/>
                      <a:pt x="121" y="231"/>
                    </a:cubicBezTo>
                    <a:cubicBezTo>
                      <a:pt x="121" y="230"/>
                      <a:pt x="120" y="147"/>
                      <a:pt x="98" y="125"/>
                    </a:cubicBezTo>
                    <a:cubicBezTo>
                      <a:pt x="83" y="111"/>
                      <a:pt x="80" y="110"/>
                      <a:pt x="80" y="106"/>
                    </a:cubicBezTo>
                    <a:cubicBezTo>
                      <a:pt x="80" y="102"/>
                      <a:pt x="80" y="101"/>
                      <a:pt x="81" y="98"/>
                    </a:cubicBezTo>
                    <a:cubicBezTo>
                      <a:pt x="81" y="96"/>
                      <a:pt x="91" y="98"/>
                      <a:pt x="95" y="95"/>
                    </a:cubicBezTo>
                    <a:cubicBezTo>
                      <a:pt x="97" y="93"/>
                      <a:pt x="96" y="89"/>
                      <a:pt x="96" y="87"/>
                    </a:cubicBezTo>
                    <a:cubicBezTo>
                      <a:pt x="97" y="86"/>
                      <a:pt x="98" y="85"/>
                      <a:pt x="99" y="84"/>
                    </a:cubicBezTo>
                    <a:cubicBezTo>
                      <a:pt x="99" y="84"/>
                      <a:pt x="100" y="81"/>
                      <a:pt x="97" y="80"/>
                    </a:cubicBezTo>
                    <a:cubicBezTo>
                      <a:pt x="100" y="81"/>
                      <a:pt x="101" y="79"/>
                      <a:pt x="101" y="79"/>
                    </a:cubicBezTo>
                    <a:cubicBezTo>
                      <a:pt x="101" y="78"/>
                      <a:pt x="100" y="76"/>
                      <a:pt x="100" y="76"/>
                    </a:cubicBezTo>
                    <a:cubicBezTo>
                      <a:pt x="100" y="75"/>
                      <a:pt x="100" y="74"/>
                      <a:pt x="101" y="73"/>
                    </a:cubicBezTo>
                    <a:cubicBezTo>
                      <a:pt x="102" y="72"/>
                      <a:pt x="106" y="73"/>
                      <a:pt x="107" y="71"/>
                    </a:cubicBezTo>
                    <a:cubicBezTo>
                      <a:pt x="108" y="68"/>
                      <a:pt x="103" y="60"/>
                      <a:pt x="103" y="55"/>
                    </a:cubicBezTo>
                    <a:cubicBezTo>
                      <a:pt x="103" y="53"/>
                      <a:pt x="107" y="51"/>
                      <a:pt x="108" y="49"/>
                    </a:cubicBezTo>
                    <a:cubicBezTo>
                      <a:pt x="109" y="43"/>
                      <a:pt x="106" y="33"/>
                      <a:pt x="106" y="31"/>
                    </a:cubicBezTo>
                    <a:cubicBezTo>
                      <a:pt x="106" y="29"/>
                      <a:pt x="109" y="32"/>
                      <a:pt x="109" y="27"/>
                    </a:cubicBezTo>
                    <a:cubicBezTo>
                      <a:pt x="109" y="23"/>
                      <a:pt x="90" y="0"/>
                      <a:pt x="61" y="5"/>
                    </a:cubicBezTo>
                    <a:cubicBezTo>
                      <a:pt x="32" y="11"/>
                      <a:pt x="37" y="47"/>
                      <a:pt x="39" y="53"/>
                    </a:cubicBezTo>
                    <a:cubicBezTo>
                      <a:pt x="42" y="61"/>
                      <a:pt x="47" y="75"/>
                      <a:pt x="47" y="78"/>
                    </a:cubicBezTo>
                    <a:cubicBezTo>
                      <a:pt x="47" y="79"/>
                      <a:pt x="45" y="84"/>
                      <a:pt x="44" y="84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1" y="86"/>
                    </a:cubicBezTo>
                    <a:cubicBezTo>
                      <a:pt x="41" y="86"/>
                      <a:pt x="38" y="92"/>
                      <a:pt x="37" y="95"/>
                    </a:cubicBezTo>
                    <a:cubicBezTo>
                      <a:pt x="35" y="97"/>
                      <a:pt x="33" y="100"/>
                      <a:pt x="33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00"/>
                      <a:pt x="24" y="108"/>
                      <a:pt x="21" y="110"/>
                    </a:cubicBezTo>
                    <a:cubicBezTo>
                      <a:pt x="11" y="117"/>
                      <a:pt x="6" y="124"/>
                      <a:pt x="4" y="128"/>
                    </a:cubicBezTo>
                    <a:cubicBezTo>
                      <a:pt x="0" y="136"/>
                      <a:pt x="0" y="150"/>
                      <a:pt x="0" y="154"/>
                    </a:cubicBezTo>
                    <a:cubicBezTo>
                      <a:pt x="1" y="159"/>
                      <a:pt x="10" y="181"/>
                      <a:pt x="11" y="187"/>
                    </a:cubicBezTo>
                    <a:cubicBezTo>
                      <a:pt x="14" y="202"/>
                      <a:pt x="20" y="225"/>
                      <a:pt x="22" y="232"/>
                    </a:cubicBezTo>
                    <a:cubicBezTo>
                      <a:pt x="23" y="238"/>
                      <a:pt x="28" y="310"/>
                      <a:pt x="29" y="313"/>
                    </a:cubicBezTo>
                    <a:cubicBezTo>
                      <a:pt x="29" y="315"/>
                      <a:pt x="31" y="335"/>
                      <a:pt x="31" y="335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37" y="338"/>
                      <a:pt x="37" y="344"/>
                      <a:pt x="37" y="354"/>
                    </a:cubicBezTo>
                    <a:cubicBezTo>
                      <a:pt x="37" y="367"/>
                      <a:pt x="37" y="385"/>
                      <a:pt x="37" y="402"/>
                    </a:cubicBezTo>
                    <a:cubicBezTo>
                      <a:pt x="37" y="423"/>
                      <a:pt x="37" y="438"/>
                      <a:pt x="37" y="452"/>
                    </a:cubicBezTo>
                    <a:cubicBezTo>
                      <a:pt x="37" y="461"/>
                      <a:pt x="38" y="481"/>
                      <a:pt x="40" y="501"/>
                    </a:cubicBezTo>
                    <a:cubicBezTo>
                      <a:pt x="45" y="527"/>
                      <a:pt x="41" y="528"/>
                      <a:pt x="44" y="556"/>
                    </a:cubicBezTo>
                    <a:cubicBezTo>
                      <a:pt x="45" y="558"/>
                      <a:pt x="48" y="560"/>
                      <a:pt x="48" y="560"/>
                    </a:cubicBezTo>
                    <a:cubicBezTo>
                      <a:pt x="48" y="560"/>
                      <a:pt x="54" y="563"/>
                      <a:pt x="56" y="566"/>
                    </a:cubicBezTo>
                    <a:cubicBezTo>
                      <a:pt x="57" y="568"/>
                      <a:pt x="69" y="587"/>
                      <a:pt x="83" y="587"/>
                    </a:cubicBezTo>
                    <a:cubicBezTo>
                      <a:pt x="97" y="587"/>
                      <a:pt x="101" y="581"/>
                      <a:pt x="100" y="577"/>
                    </a:cubicBezTo>
                    <a:cubicBezTo>
                      <a:pt x="99" y="574"/>
                      <a:pt x="82" y="553"/>
                      <a:pt x="82" y="551"/>
                    </a:cubicBezTo>
                    <a:cubicBezTo>
                      <a:pt x="82" y="549"/>
                      <a:pt x="84" y="514"/>
                      <a:pt x="84" y="513"/>
                    </a:cubicBezTo>
                    <a:cubicBezTo>
                      <a:pt x="84" y="514"/>
                      <a:pt x="84" y="522"/>
                      <a:pt x="85" y="526"/>
                    </a:cubicBezTo>
                    <a:cubicBezTo>
                      <a:pt x="85" y="527"/>
                      <a:pt x="86" y="529"/>
                      <a:pt x="87" y="530"/>
                    </a:cubicBezTo>
                    <a:cubicBezTo>
                      <a:pt x="87" y="530"/>
                      <a:pt x="87" y="529"/>
                      <a:pt x="87" y="529"/>
                    </a:cubicBezTo>
                    <a:cubicBezTo>
                      <a:pt x="87" y="532"/>
                      <a:pt x="88" y="536"/>
                      <a:pt x="88" y="540"/>
                    </a:cubicBezTo>
                    <a:cubicBezTo>
                      <a:pt x="90" y="542"/>
                      <a:pt x="108" y="541"/>
                      <a:pt x="109" y="540"/>
                    </a:cubicBezTo>
                    <a:cubicBezTo>
                      <a:pt x="109" y="539"/>
                      <a:pt x="109" y="535"/>
                      <a:pt x="109" y="534"/>
                    </a:cubicBezTo>
                    <a:cubicBezTo>
                      <a:pt x="111" y="534"/>
                      <a:pt x="120" y="533"/>
                      <a:pt x="124" y="536"/>
                    </a:cubicBezTo>
                    <a:cubicBezTo>
                      <a:pt x="134" y="542"/>
                      <a:pt x="152" y="538"/>
                      <a:pt x="158" y="536"/>
                    </a:cubicBezTo>
                    <a:cubicBezTo>
                      <a:pt x="159" y="536"/>
                      <a:pt x="160" y="535"/>
                      <a:pt x="160" y="535"/>
                    </a:cubicBezTo>
                    <a:cubicBezTo>
                      <a:pt x="160" y="535"/>
                      <a:pt x="161" y="534"/>
                      <a:pt x="161" y="532"/>
                    </a:cubicBezTo>
                    <a:cubicBezTo>
                      <a:pt x="161" y="532"/>
                      <a:pt x="161" y="532"/>
                      <a:pt x="161" y="532"/>
                    </a:cubicBezTo>
                    <a:cubicBezTo>
                      <a:pt x="161" y="529"/>
                      <a:pt x="161" y="523"/>
                      <a:pt x="156" y="523"/>
                    </a:cubicBezTo>
                    <a:cubicBezTo>
                      <a:pt x="149" y="521"/>
                      <a:pt x="136" y="521"/>
                      <a:pt x="132" y="517"/>
                    </a:cubicBezTo>
                    <a:cubicBezTo>
                      <a:pt x="131" y="517"/>
                      <a:pt x="128" y="515"/>
                      <a:pt x="127" y="514"/>
                    </a:cubicBezTo>
                    <a:cubicBezTo>
                      <a:pt x="127" y="514"/>
                      <a:pt x="127" y="514"/>
                      <a:pt x="127" y="514"/>
                    </a:cubicBezTo>
                    <a:cubicBezTo>
                      <a:pt x="126" y="509"/>
                      <a:pt x="125" y="501"/>
                      <a:pt x="123" y="489"/>
                    </a:cubicBezTo>
                    <a:cubicBezTo>
                      <a:pt x="121" y="476"/>
                      <a:pt x="131" y="402"/>
                      <a:pt x="131" y="386"/>
                    </a:cubicBezTo>
                    <a:cubicBezTo>
                      <a:pt x="131" y="370"/>
                      <a:pt x="127" y="324"/>
                      <a:pt x="127" y="324"/>
                    </a:cubicBezTo>
                    <a:cubicBezTo>
                      <a:pt x="127" y="324"/>
                      <a:pt x="139" y="320"/>
                      <a:pt x="139" y="319"/>
                    </a:cubicBezTo>
                    <a:cubicBezTo>
                      <a:pt x="139" y="317"/>
                      <a:pt x="136" y="307"/>
                      <a:pt x="135" y="301"/>
                    </a:cubicBezTo>
                    <a:cubicBezTo>
                      <a:pt x="135" y="299"/>
                      <a:pt x="129" y="273"/>
                      <a:pt x="129" y="273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9" y="274"/>
                      <a:pt x="159" y="274"/>
                    </a:cubicBezTo>
                    <a:cubicBezTo>
                      <a:pt x="159" y="274"/>
                      <a:pt x="159" y="273"/>
                      <a:pt x="159" y="273"/>
                    </a:cubicBezTo>
                    <a:cubicBezTo>
                      <a:pt x="159" y="272"/>
                      <a:pt x="159" y="272"/>
                      <a:pt x="159" y="272"/>
                    </a:cubicBezTo>
                    <a:cubicBezTo>
                      <a:pt x="159" y="272"/>
                      <a:pt x="162" y="272"/>
                      <a:pt x="163" y="272"/>
                    </a:cubicBezTo>
                    <a:cubicBezTo>
                      <a:pt x="163" y="271"/>
                      <a:pt x="163" y="265"/>
                      <a:pt x="163" y="265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7"/>
                      <a:pt x="169" y="267"/>
                    </a:cubicBezTo>
                    <a:cubicBezTo>
                      <a:pt x="169" y="268"/>
                      <a:pt x="170" y="268"/>
                      <a:pt x="171" y="268"/>
                    </a:cubicBezTo>
                    <a:cubicBezTo>
                      <a:pt x="172" y="268"/>
                      <a:pt x="172" y="269"/>
                      <a:pt x="172" y="270"/>
                    </a:cubicBezTo>
                    <a:cubicBezTo>
                      <a:pt x="173" y="270"/>
                      <a:pt x="174" y="270"/>
                      <a:pt x="175" y="270"/>
                    </a:cubicBezTo>
                    <a:cubicBezTo>
                      <a:pt x="175" y="270"/>
                      <a:pt x="176" y="271"/>
                      <a:pt x="176" y="271"/>
                    </a:cubicBezTo>
                    <a:cubicBezTo>
                      <a:pt x="177" y="272"/>
                      <a:pt x="180" y="272"/>
                      <a:pt x="180" y="272"/>
                    </a:cubicBezTo>
                    <a:cubicBezTo>
                      <a:pt x="182" y="272"/>
                      <a:pt x="184" y="273"/>
                      <a:pt x="184" y="273"/>
                    </a:cubicBezTo>
                    <a:cubicBezTo>
                      <a:pt x="186" y="273"/>
                      <a:pt x="187" y="272"/>
                      <a:pt x="188" y="272"/>
                    </a:cubicBezTo>
                    <a:cubicBezTo>
                      <a:pt x="189" y="271"/>
                      <a:pt x="190" y="271"/>
                      <a:pt x="191" y="270"/>
                    </a:cubicBezTo>
                    <a:cubicBezTo>
                      <a:pt x="192" y="270"/>
                      <a:pt x="195" y="267"/>
                      <a:pt x="194" y="266"/>
                    </a:cubicBezTo>
                    <a:cubicBezTo>
                      <a:pt x="195" y="267"/>
                      <a:pt x="198" y="264"/>
                      <a:pt x="197" y="263"/>
                    </a:cubicBezTo>
                    <a:cubicBezTo>
                      <a:pt x="198" y="263"/>
                      <a:pt x="200" y="262"/>
                      <a:pt x="200" y="262"/>
                    </a:cubicBezTo>
                    <a:cubicBezTo>
                      <a:pt x="200" y="268"/>
                      <a:pt x="200" y="268"/>
                      <a:pt x="200" y="268"/>
                    </a:cubicBezTo>
                    <a:cubicBezTo>
                      <a:pt x="200" y="268"/>
                      <a:pt x="200" y="269"/>
                      <a:pt x="201" y="270"/>
                    </a:cubicBezTo>
                    <a:cubicBezTo>
                      <a:pt x="202" y="271"/>
                      <a:pt x="204" y="271"/>
                      <a:pt x="204" y="271"/>
                    </a:cubicBezTo>
                    <a:cubicBezTo>
                      <a:pt x="243" y="270"/>
                      <a:pt x="243" y="270"/>
                      <a:pt x="243" y="270"/>
                    </a:cubicBezTo>
                    <a:cubicBezTo>
                      <a:pt x="243" y="270"/>
                      <a:pt x="248" y="270"/>
                      <a:pt x="249" y="269"/>
                    </a:cubicBezTo>
                    <a:cubicBezTo>
                      <a:pt x="250" y="268"/>
                      <a:pt x="251" y="267"/>
                      <a:pt x="252" y="267"/>
                    </a:cubicBezTo>
                    <a:cubicBezTo>
                      <a:pt x="253" y="266"/>
                      <a:pt x="256" y="262"/>
                      <a:pt x="256" y="262"/>
                    </a:cubicBezTo>
                    <a:cubicBezTo>
                      <a:pt x="256" y="262"/>
                      <a:pt x="257" y="270"/>
                      <a:pt x="255" y="277"/>
                    </a:cubicBezTo>
                    <a:cubicBezTo>
                      <a:pt x="253" y="288"/>
                      <a:pt x="228" y="394"/>
                      <a:pt x="228" y="402"/>
                    </a:cubicBezTo>
                    <a:cubicBezTo>
                      <a:pt x="229" y="403"/>
                      <a:pt x="238" y="405"/>
                      <a:pt x="238" y="405"/>
                    </a:cubicBezTo>
                    <a:cubicBezTo>
                      <a:pt x="238" y="405"/>
                      <a:pt x="238" y="411"/>
                      <a:pt x="239" y="419"/>
                    </a:cubicBezTo>
                    <a:cubicBezTo>
                      <a:pt x="240" y="427"/>
                      <a:pt x="246" y="485"/>
                      <a:pt x="248" y="519"/>
                    </a:cubicBezTo>
                    <a:cubicBezTo>
                      <a:pt x="248" y="524"/>
                      <a:pt x="245" y="532"/>
                      <a:pt x="245" y="535"/>
                    </a:cubicBezTo>
                    <a:cubicBezTo>
                      <a:pt x="244" y="538"/>
                      <a:pt x="233" y="557"/>
                      <a:pt x="230" y="558"/>
                    </a:cubicBezTo>
                    <a:cubicBezTo>
                      <a:pt x="227" y="560"/>
                      <a:pt x="216" y="563"/>
                      <a:pt x="214" y="566"/>
                    </a:cubicBezTo>
                    <a:cubicBezTo>
                      <a:pt x="213" y="569"/>
                      <a:pt x="237" y="570"/>
                      <a:pt x="241" y="569"/>
                    </a:cubicBezTo>
                    <a:cubicBezTo>
                      <a:pt x="246" y="568"/>
                      <a:pt x="249" y="554"/>
                      <a:pt x="256" y="552"/>
                    </a:cubicBezTo>
                    <a:cubicBezTo>
                      <a:pt x="258" y="552"/>
                      <a:pt x="260" y="551"/>
                      <a:pt x="262" y="553"/>
                    </a:cubicBezTo>
                    <a:cubicBezTo>
                      <a:pt x="263" y="553"/>
                      <a:pt x="264" y="556"/>
                      <a:pt x="264" y="557"/>
                    </a:cubicBezTo>
                    <a:cubicBezTo>
                      <a:pt x="265" y="561"/>
                      <a:pt x="265" y="563"/>
                      <a:pt x="265" y="563"/>
                    </a:cubicBezTo>
                    <a:cubicBezTo>
                      <a:pt x="265" y="563"/>
                      <a:pt x="266" y="564"/>
                      <a:pt x="267" y="563"/>
                    </a:cubicBezTo>
                    <a:cubicBezTo>
                      <a:pt x="269" y="563"/>
                      <a:pt x="270" y="563"/>
                      <a:pt x="270" y="563"/>
                    </a:cubicBezTo>
                    <a:cubicBezTo>
                      <a:pt x="270" y="563"/>
                      <a:pt x="269" y="559"/>
                      <a:pt x="269" y="555"/>
                    </a:cubicBezTo>
                    <a:cubicBezTo>
                      <a:pt x="269" y="548"/>
                      <a:pt x="274" y="540"/>
                      <a:pt x="270" y="533"/>
                    </a:cubicBezTo>
                    <a:cubicBezTo>
                      <a:pt x="265" y="525"/>
                      <a:pt x="267" y="500"/>
                      <a:pt x="268" y="497"/>
                    </a:cubicBezTo>
                    <a:cubicBezTo>
                      <a:pt x="269" y="475"/>
                      <a:pt x="273" y="448"/>
                      <a:pt x="267" y="422"/>
                    </a:cubicBezTo>
                    <a:cubicBezTo>
                      <a:pt x="266" y="417"/>
                      <a:pt x="266" y="413"/>
                      <a:pt x="266" y="412"/>
                    </a:cubicBezTo>
                    <a:cubicBezTo>
                      <a:pt x="268" y="412"/>
                      <a:pt x="267" y="413"/>
                      <a:pt x="268" y="413"/>
                    </a:cubicBezTo>
                    <a:cubicBezTo>
                      <a:pt x="269" y="427"/>
                      <a:pt x="270" y="440"/>
                      <a:pt x="270" y="447"/>
                    </a:cubicBezTo>
                    <a:cubicBezTo>
                      <a:pt x="272" y="449"/>
                      <a:pt x="277" y="451"/>
                      <a:pt x="277" y="451"/>
                    </a:cubicBezTo>
                    <a:cubicBezTo>
                      <a:pt x="280" y="452"/>
                      <a:pt x="280" y="452"/>
                      <a:pt x="280" y="452"/>
                    </a:cubicBezTo>
                    <a:cubicBezTo>
                      <a:pt x="280" y="452"/>
                      <a:pt x="288" y="502"/>
                      <a:pt x="288" y="518"/>
                    </a:cubicBezTo>
                    <a:cubicBezTo>
                      <a:pt x="288" y="524"/>
                      <a:pt x="288" y="534"/>
                      <a:pt x="287" y="538"/>
                    </a:cubicBezTo>
                    <a:cubicBezTo>
                      <a:pt x="287" y="542"/>
                      <a:pt x="287" y="548"/>
                      <a:pt x="287" y="548"/>
                    </a:cubicBezTo>
                    <a:cubicBezTo>
                      <a:pt x="287" y="548"/>
                      <a:pt x="286" y="569"/>
                      <a:pt x="285" y="574"/>
                    </a:cubicBezTo>
                    <a:cubicBezTo>
                      <a:pt x="284" y="578"/>
                      <a:pt x="286" y="584"/>
                      <a:pt x="286" y="587"/>
                    </a:cubicBezTo>
                    <a:cubicBezTo>
                      <a:pt x="288" y="597"/>
                      <a:pt x="298" y="585"/>
                      <a:pt x="303" y="576"/>
                    </a:cubicBezTo>
                    <a:cubicBezTo>
                      <a:pt x="306" y="571"/>
                      <a:pt x="305" y="540"/>
                      <a:pt x="305" y="540"/>
                    </a:cubicBezTo>
                    <a:cubicBezTo>
                      <a:pt x="305" y="536"/>
                      <a:pt x="305" y="536"/>
                      <a:pt x="305" y="536"/>
                    </a:cubicBezTo>
                    <a:cubicBezTo>
                      <a:pt x="305" y="536"/>
                      <a:pt x="303" y="524"/>
                      <a:pt x="304" y="513"/>
                    </a:cubicBezTo>
                    <a:cubicBezTo>
                      <a:pt x="305" y="501"/>
                      <a:pt x="309" y="451"/>
                      <a:pt x="309" y="451"/>
                    </a:cubicBezTo>
                    <a:cubicBezTo>
                      <a:pt x="372" y="445"/>
                      <a:pt x="372" y="445"/>
                      <a:pt x="372" y="445"/>
                    </a:cubicBezTo>
                    <a:cubicBezTo>
                      <a:pt x="373" y="380"/>
                      <a:pt x="373" y="380"/>
                      <a:pt x="373" y="380"/>
                    </a:cubicBezTo>
                    <a:cubicBezTo>
                      <a:pt x="366" y="377"/>
                      <a:pt x="366" y="377"/>
                      <a:pt x="366" y="377"/>
                    </a:cubicBezTo>
                    <a:cubicBezTo>
                      <a:pt x="350" y="378"/>
                      <a:pt x="350" y="378"/>
                      <a:pt x="350" y="378"/>
                    </a:cubicBezTo>
                    <a:cubicBezTo>
                      <a:pt x="350" y="378"/>
                      <a:pt x="349" y="369"/>
                      <a:pt x="347" y="366"/>
                    </a:cubicBezTo>
                    <a:cubicBezTo>
                      <a:pt x="345" y="364"/>
                      <a:pt x="344" y="363"/>
                      <a:pt x="343" y="362"/>
                    </a:cubicBezTo>
                    <a:cubicBezTo>
                      <a:pt x="343" y="362"/>
                      <a:pt x="343" y="362"/>
                      <a:pt x="343" y="362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5" y="357"/>
                      <a:pt x="345" y="357"/>
                      <a:pt x="345" y="357"/>
                    </a:cubicBezTo>
                    <a:cubicBezTo>
                      <a:pt x="345" y="357"/>
                      <a:pt x="347" y="297"/>
                      <a:pt x="347" y="288"/>
                    </a:cubicBezTo>
                    <a:cubicBezTo>
                      <a:pt x="347" y="279"/>
                      <a:pt x="347" y="251"/>
                      <a:pt x="347" y="246"/>
                    </a:cubicBezTo>
                    <a:cubicBezTo>
                      <a:pt x="347" y="240"/>
                      <a:pt x="350" y="210"/>
                      <a:pt x="351" y="199"/>
                    </a:cubicBezTo>
                    <a:cubicBezTo>
                      <a:pt x="351" y="190"/>
                      <a:pt x="350" y="179"/>
                      <a:pt x="348" y="174"/>
                    </a:cubicBezTo>
                    <a:cubicBezTo>
                      <a:pt x="347" y="172"/>
                      <a:pt x="347" y="172"/>
                      <a:pt x="346" y="171"/>
                    </a:cubicBezTo>
                    <a:cubicBezTo>
                      <a:pt x="345" y="170"/>
                      <a:pt x="342" y="169"/>
                      <a:pt x="340" y="167"/>
                    </a:cubicBezTo>
                    <a:cubicBezTo>
                      <a:pt x="336" y="164"/>
                      <a:pt x="331" y="160"/>
                      <a:pt x="329" y="158"/>
                    </a:cubicBezTo>
                    <a:cubicBezTo>
                      <a:pt x="333" y="158"/>
                      <a:pt x="335" y="157"/>
                      <a:pt x="336" y="156"/>
                    </a:cubicBezTo>
                    <a:cubicBezTo>
                      <a:pt x="335" y="157"/>
                      <a:pt x="334" y="157"/>
                      <a:pt x="333" y="156"/>
                    </a:cubicBezTo>
                    <a:cubicBezTo>
                      <a:pt x="336" y="157"/>
                      <a:pt x="338" y="154"/>
                      <a:pt x="339" y="151"/>
                    </a:cubicBezTo>
                    <a:cubicBezTo>
                      <a:pt x="338" y="152"/>
                      <a:pt x="337" y="153"/>
                      <a:pt x="336" y="153"/>
                    </a:cubicBezTo>
                    <a:cubicBezTo>
                      <a:pt x="337" y="152"/>
                      <a:pt x="338" y="151"/>
                      <a:pt x="338" y="150"/>
                    </a:cubicBezTo>
                    <a:cubicBezTo>
                      <a:pt x="338" y="151"/>
                      <a:pt x="336" y="152"/>
                      <a:pt x="335" y="152"/>
                    </a:cubicBezTo>
                    <a:cubicBezTo>
                      <a:pt x="337" y="152"/>
                      <a:pt x="338" y="150"/>
                      <a:pt x="338" y="149"/>
                    </a:cubicBezTo>
                    <a:cubicBezTo>
                      <a:pt x="338" y="149"/>
                      <a:pt x="338" y="148"/>
                      <a:pt x="338" y="148"/>
                    </a:cubicBezTo>
                    <a:cubicBezTo>
                      <a:pt x="336" y="150"/>
                      <a:pt x="332" y="148"/>
                      <a:pt x="330" y="145"/>
                    </a:cubicBezTo>
                    <a:cubicBezTo>
                      <a:pt x="327" y="138"/>
                      <a:pt x="326" y="125"/>
                      <a:pt x="328" y="118"/>
                    </a:cubicBezTo>
                    <a:cubicBezTo>
                      <a:pt x="331" y="103"/>
                      <a:pt x="325" y="84"/>
                      <a:pt x="322" y="78"/>
                    </a:cubicBezTo>
                    <a:cubicBezTo>
                      <a:pt x="315" y="65"/>
                      <a:pt x="308" y="63"/>
                      <a:pt x="303" y="61"/>
                    </a:cubicBezTo>
                    <a:cubicBezTo>
                      <a:pt x="297" y="59"/>
                      <a:pt x="290" y="59"/>
                      <a:pt x="284" y="61"/>
                    </a:cubicBezTo>
                    <a:cubicBezTo>
                      <a:pt x="279" y="63"/>
                      <a:pt x="275" y="64"/>
                      <a:pt x="273" y="6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5" name="Group 95"/>
            <p:cNvGrpSpPr>
              <a:grpSpLocks/>
            </p:cNvGrpSpPr>
            <p:nvPr userDrawn="1"/>
          </p:nvGrpSpPr>
          <p:grpSpPr bwMode="auto">
            <a:xfrm>
              <a:off x="3045" y="979"/>
              <a:ext cx="352" cy="2099"/>
              <a:chOff x="1049" y="1180"/>
              <a:chExt cx="381" cy="2271"/>
            </a:xfrm>
          </p:grpSpPr>
          <p:sp>
            <p:nvSpPr>
              <p:cNvPr id="1120" name="Freeform 96"/>
              <p:cNvSpPr>
                <a:spLocks/>
              </p:cNvSpPr>
              <p:nvPr userDrawn="1"/>
            </p:nvSpPr>
            <p:spPr bwMode="gray">
              <a:xfrm>
                <a:off x="1049" y="2571"/>
                <a:ext cx="365" cy="880"/>
              </a:xfrm>
              <a:custGeom>
                <a:avLst/>
                <a:gdLst/>
                <a:ahLst/>
                <a:cxnLst>
                  <a:cxn ang="0">
                    <a:pos x="121" y="350"/>
                  </a:cxn>
                  <a:cxn ang="0">
                    <a:pos x="135" y="325"/>
                  </a:cxn>
                  <a:cxn ang="0">
                    <a:pos x="137" y="318"/>
                  </a:cxn>
                  <a:cxn ang="0">
                    <a:pos x="138" y="314"/>
                  </a:cxn>
                  <a:cxn ang="0">
                    <a:pos x="138" y="313"/>
                  </a:cxn>
                  <a:cxn ang="0">
                    <a:pos x="136" y="311"/>
                  </a:cxn>
                  <a:cxn ang="0">
                    <a:pos x="137" y="310"/>
                  </a:cxn>
                  <a:cxn ang="0">
                    <a:pos x="137" y="308"/>
                  </a:cxn>
                  <a:cxn ang="0">
                    <a:pos x="131" y="305"/>
                  </a:cxn>
                  <a:cxn ang="0">
                    <a:pos x="130" y="269"/>
                  </a:cxn>
                  <a:cxn ang="0">
                    <a:pos x="140" y="235"/>
                  </a:cxn>
                  <a:cxn ang="0">
                    <a:pos x="147" y="207"/>
                  </a:cxn>
                  <a:cxn ang="0">
                    <a:pos x="149" y="164"/>
                  </a:cxn>
                  <a:cxn ang="0">
                    <a:pos x="133" y="142"/>
                  </a:cxn>
                  <a:cxn ang="0">
                    <a:pos x="123" y="39"/>
                  </a:cxn>
                  <a:cxn ang="0">
                    <a:pos x="136" y="13"/>
                  </a:cxn>
                  <a:cxn ang="0">
                    <a:pos x="153" y="6"/>
                  </a:cxn>
                  <a:cxn ang="0">
                    <a:pos x="111" y="21"/>
                  </a:cxn>
                  <a:cxn ang="0">
                    <a:pos x="104" y="1"/>
                  </a:cxn>
                  <a:cxn ang="0">
                    <a:pos x="100" y="15"/>
                  </a:cxn>
                  <a:cxn ang="0">
                    <a:pos x="105" y="44"/>
                  </a:cxn>
                  <a:cxn ang="0">
                    <a:pos x="99" y="132"/>
                  </a:cxn>
                  <a:cxn ang="0">
                    <a:pos x="96" y="130"/>
                  </a:cxn>
                  <a:cxn ang="0">
                    <a:pos x="61" y="84"/>
                  </a:cxn>
                  <a:cxn ang="0">
                    <a:pos x="31" y="42"/>
                  </a:cxn>
                  <a:cxn ang="0">
                    <a:pos x="26" y="13"/>
                  </a:cxn>
                  <a:cxn ang="0">
                    <a:pos x="6" y="29"/>
                  </a:cxn>
                  <a:cxn ang="0">
                    <a:pos x="10" y="39"/>
                  </a:cxn>
                  <a:cxn ang="0">
                    <a:pos x="22" y="59"/>
                  </a:cxn>
                  <a:cxn ang="0">
                    <a:pos x="53" y="119"/>
                  </a:cxn>
                  <a:cxn ang="0">
                    <a:pos x="60" y="164"/>
                  </a:cxn>
                  <a:cxn ang="0">
                    <a:pos x="45" y="205"/>
                  </a:cxn>
                  <a:cxn ang="0">
                    <a:pos x="31" y="237"/>
                  </a:cxn>
                  <a:cxn ang="0">
                    <a:pos x="33" y="277"/>
                  </a:cxn>
                  <a:cxn ang="0">
                    <a:pos x="20" y="314"/>
                  </a:cxn>
                  <a:cxn ang="0">
                    <a:pos x="44" y="326"/>
                  </a:cxn>
                  <a:cxn ang="0">
                    <a:pos x="48" y="332"/>
                  </a:cxn>
                  <a:cxn ang="0">
                    <a:pos x="49" y="349"/>
                  </a:cxn>
                  <a:cxn ang="0">
                    <a:pos x="53" y="354"/>
                  </a:cxn>
                  <a:cxn ang="0">
                    <a:pos x="62" y="359"/>
                  </a:cxn>
                </a:cxnLst>
                <a:rect l="0" t="0" r="r" b="b"/>
                <a:pathLst>
                  <a:path w="154" h="372">
                    <a:moveTo>
                      <a:pt x="101" y="366"/>
                    </a:moveTo>
                    <a:cubicBezTo>
                      <a:pt x="106" y="364"/>
                      <a:pt x="114" y="361"/>
                      <a:pt x="121" y="350"/>
                    </a:cubicBezTo>
                    <a:cubicBezTo>
                      <a:pt x="128" y="339"/>
                      <a:pt x="126" y="328"/>
                      <a:pt x="128" y="327"/>
                    </a:cubicBezTo>
                    <a:cubicBezTo>
                      <a:pt x="131" y="325"/>
                      <a:pt x="135" y="325"/>
                      <a:pt x="135" y="325"/>
                    </a:cubicBezTo>
                    <a:cubicBezTo>
                      <a:pt x="134" y="324"/>
                      <a:pt x="132" y="324"/>
                      <a:pt x="131" y="324"/>
                    </a:cubicBezTo>
                    <a:cubicBezTo>
                      <a:pt x="131" y="324"/>
                      <a:pt x="133" y="318"/>
                      <a:pt x="137" y="318"/>
                    </a:cubicBezTo>
                    <a:cubicBezTo>
                      <a:pt x="135" y="317"/>
                      <a:pt x="133" y="317"/>
                      <a:pt x="132" y="318"/>
                    </a:cubicBezTo>
                    <a:cubicBezTo>
                      <a:pt x="132" y="317"/>
                      <a:pt x="135" y="314"/>
                      <a:pt x="138" y="314"/>
                    </a:cubicBezTo>
                    <a:cubicBezTo>
                      <a:pt x="140" y="313"/>
                      <a:pt x="140" y="315"/>
                      <a:pt x="140" y="315"/>
                    </a:cubicBezTo>
                    <a:cubicBezTo>
                      <a:pt x="140" y="315"/>
                      <a:pt x="141" y="313"/>
                      <a:pt x="138" y="313"/>
                    </a:cubicBezTo>
                    <a:cubicBezTo>
                      <a:pt x="136" y="312"/>
                      <a:pt x="133" y="312"/>
                      <a:pt x="131" y="313"/>
                    </a:cubicBezTo>
                    <a:cubicBezTo>
                      <a:pt x="132" y="312"/>
                      <a:pt x="134" y="311"/>
                      <a:pt x="136" y="311"/>
                    </a:cubicBezTo>
                    <a:cubicBezTo>
                      <a:pt x="138" y="310"/>
                      <a:pt x="139" y="310"/>
                      <a:pt x="140" y="311"/>
                    </a:cubicBezTo>
                    <a:cubicBezTo>
                      <a:pt x="140" y="310"/>
                      <a:pt x="138" y="310"/>
                      <a:pt x="137" y="310"/>
                    </a:cubicBezTo>
                    <a:cubicBezTo>
                      <a:pt x="137" y="309"/>
                      <a:pt x="139" y="309"/>
                      <a:pt x="139" y="310"/>
                    </a:cubicBezTo>
                    <a:cubicBezTo>
                      <a:pt x="139" y="309"/>
                      <a:pt x="138" y="308"/>
                      <a:pt x="137" y="308"/>
                    </a:cubicBezTo>
                    <a:cubicBezTo>
                      <a:pt x="136" y="308"/>
                      <a:pt x="131" y="308"/>
                      <a:pt x="129" y="308"/>
                    </a:cubicBezTo>
                    <a:cubicBezTo>
                      <a:pt x="129" y="307"/>
                      <a:pt x="131" y="306"/>
                      <a:pt x="131" y="305"/>
                    </a:cubicBezTo>
                    <a:cubicBezTo>
                      <a:pt x="131" y="305"/>
                      <a:pt x="129" y="278"/>
                      <a:pt x="130" y="276"/>
                    </a:cubicBezTo>
                    <a:cubicBezTo>
                      <a:pt x="130" y="273"/>
                      <a:pt x="131" y="270"/>
                      <a:pt x="130" y="269"/>
                    </a:cubicBezTo>
                    <a:cubicBezTo>
                      <a:pt x="130" y="268"/>
                      <a:pt x="129" y="264"/>
                      <a:pt x="131" y="262"/>
                    </a:cubicBezTo>
                    <a:cubicBezTo>
                      <a:pt x="133" y="260"/>
                      <a:pt x="140" y="238"/>
                      <a:pt x="140" y="235"/>
                    </a:cubicBezTo>
                    <a:cubicBezTo>
                      <a:pt x="140" y="233"/>
                      <a:pt x="144" y="218"/>
                      <a:pt x="144" y="216"/>
                    </a:cubicBezTo>
                    <a:cubicBezTo>
                      <a:pt x="144" y="214"/>
                      <a:pt x="147" y="207"/>
                      <a:pt x="147" y="207"/>
                    </a:cubicBezTo>
                    <a:cubicBezTo>
                      <a:pt x="142" y="205"/>
                      <a:pt x="142" y="205"/>
                      <a:pt x="142" y="205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34" y="163"/>
                      <a:pt x="133" y="145"/>
                      <a:pt x="133" y="142"/>
                    </a:cubicBezTo>
                    <a:cubicBezTo>
                      <a:pt x="133" y="139"/>
                      <a:pt x="125" y="90"/>
                      <a:pt x="124" y="82"/>
                    </a:cubicBezTo>
                    <a:cubicBezTo>
                      <a:pt x="123" y="74"/>
                      <a:pt x="122" y="42"/>
                      <a:pt x="123" y="39"/>
                    </a:cubicBezTo>
                    <a:cubicBezTo>
                      <a:pt x="124" y="36"/>
                      <a:pt x="127" y="31"/>
                      <a:pt x="129" y="27"/>
                    </a:cubicBezTo>
                    <a:cubicBezTo>
                      <a:pt x="131" y="23"/>
                      <a:pt x="134" y="15"/>
                      <a:pt x="136" y="13"/>
                    </a:cubicBezTo>
                    <a:cubicBezTo>
                      <a:pt x="138" y="11"/>
                      <a:pt x="153" y="10"/>
                      <a:pt x="154" y="8"/>
                    </a:cubicBezTo>
                    <a:cubicBezTo>
                      <a:pt x="154" y="7"/>
                      <a:pt x="154" y="7"/>
                      <a:pt x="153" y="6"/>
                    </a:cubicBezTo>
                    <a:cubicBezTo>
                      <a:pt x="149" y="5"/>
                      <a:pt x="131" y="4"/>
                      <a:pt x="126" y="5"/>
                    </a:cubicBezTo>
                    <a:cubicBezTo>
                      <a:pt x="121" y="7"/>
                      <a:pt x="116" y="19"/>
                      <a:pt x="111" y="21"/>
                    </a:cubicBezTo>
                    <a:cubicBezTo>
                      <a:pt x="106" y="23"/>
                      <a:pt x="105" y="13"/>
                      <a:pt x="105" y="13"/>
                    </a:cubicBezTo>
                    <a:cubicBezTo>
                      <a:pt x="105" y="13"/>
                      <a:pt x="104" y="4"/>
                      <a:pt x="104" y="1"/>
                    </a:cubicBezTo>
                    <a:cubicBezTo>
                      <a:pt x="102" y="0"/>
                      <a:pt x="101" y="1"/>
                      <a:pt x="101" y="2"/>
                    </a:cubicBezTo>
                    <a:cubicBezTo>
                      <a:pt x="101" y="3"/>
                      <a:pt x="100" y="13"/>
                      <a:pt x="100" y="15"/>
                    </a:cubicBezTo>
                    <a:cubicBezTo>
                      <a:pt x="98" y="22"/>
                      <a:pt x="96" y="27"/>
                      <a:pt x="99" y="34"/>
                    </a:cubicBezTo>
                    <a:cubicBezTo>
                      <a:pt x="101" y="37"/>
                      <a:pt x="105" y="40"/>
                      <a:pt x="105" y="44"/>
                    </a:cubicBezTo>
                    <a:cubicBezTo>
                      <a:pt x="105" y="52"/>
                      <a:pt x="94" y="80"/>
                      <a:pt x="94" y="95"/>
                    </a:cubicBezTo>
                    <a:cubicBezTo>
                      <a:pt x="94" y="114"/>
                      <a:pt x="100" y="128"/>
                      <a:pt x="99" y="132"/>
                    </a:cubicBezTo>
                    <a:cubicBezTo>
                      <a:pt x="98" y="136"/>
                      <a:pt x="98" y="137"/>
                      <a:pt x="98" y="137"/>
                    </a:cubicBezTo>
                    <a:cubicBezTo>
                      <a:pt x="98" y="137"/>
                      <a:pt x="98" y="133"/>
                      <a:pt x="96" y="130"/>
                    </a:cubicBezTo>
                    <a:cubicBezTo>
                      <a:pt x="94" y="127"/>
                      <a:pt x="84" y="118"/>
                      <a:pt x="77" y="108"/>
                    </a:cubicBezTo>
                    <a:cubicBezTo>
                      <a:pt x="75" y="104"/>
                      <a:pt x="69" y="92"/>
                      <a:pt x="61" y="84"/>
                    </a:cubicBezTo>
                    <a:cubicBezTo>
                      <a:pt x="53" y="74"/>
                      <a:pt x="42" y="62"/>
                      <a:pt x="36" y="54"/>
                    </a:cubicBezTo>
                    <a:cubicBezTo>
                      <a:pt x="33" y="49"/>
                      <a:pt x="32" y="46"/>
                      <a:pt x="31" y="42"/>
                    </a:cubicBezTo>
                    <a:cubicBezTo>
                      <a:pt x="31" y="39"/>
                      <a:pt x="26" y="24"/>
                      <a:pt x="25" y="22"/>
                    </a:cubicBezTo>
                    <a:cubicBezTo>
                      <a:pt x="24" y="21"/>
                      <a:pt x="27" y="14"/>
                      <a:pt x="26" y="13"/>
                    </a:cubicBezTo>
                    <a:cubicBezTo>
                      <a:pt x="25" y="12"/>
                      <a:pt x="13" y="10"/>
                      <a:pt x="13" y="12"/>
                    </a:cubicBezTo>
                    <a:cubicBezTo>
                      <a:pt x="12" y="13"/>
                      <a:pt x="5" y="26"/>
                      <a:pt x="6" y="29"/>
                    </a:cubicBezTo>
                    <a:cubicBezTo>
                      <a:pt x="8" y="31"/>
                      <a:pt x="11" y="36"/>
                      <a:pt x="11" y="38"/>
                    </a:cubicBezTo>
                    <a:cubicBezTo>
                      <a:pt x="11" y="38"/>
                      <a:pt x="10" y="38"/>
                      <a:pt x="10" y="39"/>
                    </a:cubicBezTo>
                    <a:cubicBezTo>
                      <a:pt x="12" y="43"/>
                      <a:pt x="12" y="50"/>
                      <a:pt x="14" y="52"/>
                    </a:cubicBezTo>
                    <a:cubicBezTo>
                      <a:pt x="18" y="54"/>
                      <a:pt x="20" y="55"/>
                      <a:pt x="22" y="59"/>
                    </a:cubicBezTo>
                    <a:cubicBezTo>
                      <a:pt x="23" y="62"/>
                      <a:pt x="27" y="72"/>
                      <a:pt x="30" y="79"/>
                    </a:cubicBezTo>
                    <a:cubicBezTo>
                      <a:pt x="32" y="86"/>
                      <a:pt x="41" y="110"/>
                      <a:pt x="53" y="119"/>
                    </a:cubicBezTo>
                    <a:cubicBezTo>
                      <a:pt x="59" y="124"/>
                      <a:pt x="67" y="133"/>
                      <a:pt x="67" y="136"/>
                    </a:cubicBezTo>
                    <a:cubicBezTo>
                      <a:pt x="66" y="139"/>
                      <a:pt x="61" y="159"/>
                      <a:pt x="60" y="164"/>
                    </a:cubicBezTo>
                    <a:cubicBezTo>
                      <a:pt x="56" y="165"/>
                      <a:pt x="40" y="165"/>
                      <a:pt x="36" y="168"/>
                    </a:cubicBezTo>
                    <a:cubicBezTo>
                      <a:pt x="36" y="171"/>
                      <a:pt x="45" y="202"/>
                      <a:pt x="45" y="205"/>
                    </a:cubicBezTo>
                    <a:cubicBezTo>
                      <a:pt x="44" y="208"/>
                      <a:pt x="42" y="222"/>
                      <a:pt x="41" y="230"/>
                    </a:cubicBezTo>
                    <a:cubicBezTo>
                      <a:pt x="34" y="232"/>
                      <a:pt x="33" y="235"/>
                      <a:pt x="31" y="237"/>
                    </a:cubicBezTo>
                    <a:cubicBezTo>
                      <a:pt x="33" y="241"/>
                      <a:pt x="39" y="258"/>
                      <a:pt x="38" y="262"/>
                    </a:cubicBezTo>
                    <a:cubicBezTo>
                      <a:pt x="38" y="265"/>
                      <a:pt x="34" y="275"/>
                      <a:pt x="33" y="277"/>
                    </a:cubicBezTo>
                    <a:cubicBezTo>
                      <a:pt x="33" y="278"/>
                      <a:pt x="15" y="270"/>
                      <a:pt x="3" y="276"/>
                    </a:cubicBezTo>
                    <a:cubicBezTo>
                      <a:pt x="0" y="278"/>
                      <a:pt x="21" y="312"/>
                      <a:pt x="20" y="314"/>
                    </a:cubicBezTo>
                    <a:cubicBezTo>
                      <a:pt x="20" y="315"/>
                      <a:pt x="28" y="325"/>
                      <a:pt x="31" y="325"/>
                    </a:cubicBezTo>
                    <a:cubicBezTo>
                      <a:pt x="33" y="325"/>
                      <a:pt x="44" y="326"/>
                      <a:pt x="44" y="326"/>
                    </a:cubicBezTo>
                    <a:cubicBezTo>
                      <a:pt x="46" y="331"/>
                      <a:pt x="46" y="331"/>
                      <a:pt x="46" y="331"/>
                    </a:cubicBezTo>
                    <a:cubicBezTo>
                      <a:pt x="48" y="332"/>
                      <a:pt x="48" y="332"/>
                      <a:pt x="48" y="332"/>
                    </a:cubicBezTo>
                    <a:cubicBezTo>
                      <a:pt x="48" y="332"/>
                      <a:pt x="41" y="342"/>
                      <a:pt x="42" y="343"/>
                    </a:cubicBezTo>
                    <a:cubicBezTo>
                      <a:pt x="42" y="344"/>
                      <a:pt x="47" y="349"/>
                      <a:pt x="49" y="349"/>
                    </a:cubicBezTo>
                    <a:cubicBezTo>
                      <a:pt x="51" y="350"/>
                      <a:pt x="53" y="350"/>
                      <a:pt x="53" y="350"/>
                    </a:cubicBezTo>
                    <a:cubicBezTo>
                      <a:pt x="53" y="350"/>
                      <a:pt x="53" y="352"/>
                      <a:pt x="53" y="354"/>
                    </a:cubicBezTo>
                    <a:cubicBezTo>
                      <a:pt x="53" y="356"/>
                      <a:pt x="59" y="356"/>
                      <a:pt x="60" y="355"/>
                    </a:cubicBezTo>
                    <a:cubicBezTo>
                      <a:pt x="61" y="354"/>
                      <a:pt x="61" y="357"/>
                      <a:pt x="62" y="359"/>
                    </a:cubicBezTo>
                    <a:cubicBezTo>
                      <a:pt x="63" y="361"/>
                      <a:pt x="77" y="372"/>
                      <a:pt x="101" y="36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1" name="Freeform 97"/>
              <p:cNvSpPr>
                <a:spLocks/>
              </p:cNvSpPr>
              <p:nvPr userDrawn="1"/>
            </p:nvSpPr>
            <p:spPr bwMode="gray">
              <a:xfrm>
                <a:off x="1063" y="1180"/>
                <a:ext cx="367" cy="1429"/>
              </a:xfrm>
              <a:custGeom>
                <a:avLst/>
                <a:gdLst/>
                <a:ahLst/>
                <a:cxnLst>
                  <a:cxn ang="0">
                    <a:pos x="135" y="34"/>
                  </a:cxn>
                  <a:cxn ang="0">
                    <a:pos x="145" y="95"/>
                  </a:cxn>
                  <a:cxn ang="0">
                    <a:pos x="149" y="99"/>
                  </a:cxn>
                  <a:cxn ang="0">
                    <a:pos x="147" y="104"/>
                  </a:cxn>
                  <a:cxn ang="0">
                    <a:pos x="149" y="109"/>
                  </a:cxn>
                  <a:cxn ang="0">
                    <a:pos x="148" y="110"/>
                  </a:cxn>
                  <a:cxn ang="0">
                    <a:pos x="148" y="112"/>
                  </a:cxn>
                  <a:cxn ang="0">
                    <a:pos x="146" y="115"/>
                  </a:cxn>
                  <a:cxn ang="0">
                    <a:pos x="142" y="119"/>
                  </a:cxn>
                  <a:cxn ang="0">
                    <a:pos x="139" y="178"/>
                  </a:cxn>
                  <a:cxn ang="0">
                    <a:pos x="147" y="233"/>
                  </a:cxn>
                  <a:cxn ang="0">
                    <a:pos x="152" y="280"/>
                  </a:cxn>
                  <a:cxn ang="0">
                    <a:pos x="152" y="292"/>
                  </a:cxn>
                  <a:cxn ang="0">
                    <a:pos x="149" y="310"/>
                  </a:cxn>
                  <a:cxn ang="0">
                    <a:pos x="137" y="371"/>
                  </a:cxn>
                  <a:cxn ang="0">
                    <a:pos x="133" y="403"/>
                  </a:cxn>
                  <a:cxn ang="0">
                    <a:pos x="122" y="485"/>
                  </a:cxn>
                  <a:cxn ang="0">
                    <a:pos x="124" y="566"/>
                  </a:cxn>
                  <a:cxn ang="0">
                    <a:pos x="147" y="595"/>
                  </a:cxn>
                  <a:cxn ang="0">
                    <a:pos x="105" y="572"/>
                  </a:cxn>
                  <a:cxn ang="0">
                    <a:pos x="98" y="591"/>
                  </a:cxn>
                  <a:cxn ang="0">
                    <a:pos x="94" y="570"/>
                  </a:cxn>
                  <a:cxn ang="0">
                    <a:pos x="101" y="539"/>
                  </a:cxn>
                  <a:cxn ang="0">
                    <a:pos x="104" y="403"/>
                  </a:cxn>
                  <a:cxn ang="0">
                    <a:pos x="97" y="405"/>
                  </a:cxn>
                  <a:cxn ang="0">
                    <a:pos x="60" y="486"/>
                  </a:cxn>
                  <a:cxn ang="0">
                    <a:pos x="26" y="562"/>
                  </a:cxn>
                  <a:cxn ang="0">
                    <a:pos x="20" y="604"/>
                  </a:cxn>
                  <a:cxn ang="0">
                    <a:pos x="1" y="578"/>
                  </a:cxn>
                  <a:cxn ang="0">
                    <a:pos x="2" y="565"/>
                  </a:cxn>
                  <a:cxn ang="0">
                    <a:pos x="18" y="529"/>
                  </a:cxn>
                  <a:cxn ang="0">
                    <a:pos x="54" y="428"/>
                  </a:cxn>
                  <a:cxn ang="0">
                    <a:pos x="66" y="373"/>
                  </a:cxn>
                  <a:cxn ang="0">
                    <a:pos x="42" y="296"/>
                  </a:cxn>
                  <a:cxn ang="0">
                    <a:pos x="38" y="237"/>
                  </a:cxn>
                  <a:cxn ang="0">
                    <a:pos x="44" y="170"/>
                  </a:cxn>
                  <a:cxn ang="0">
                    <a:pos x="31" y="112"/>
                  </a:cxn>
                  <a:cxn ang="0">
                    <a:pos x="58" y="90"/>
                  </a:cxn>
                  <a:cxn ang="0">
                    <a:pos x="60" y="81"/>
                  </a:cxn>
                  <a:cxn ang="0">
                    <a:pos x="62" y="52"/>
                  </a:cxn>
                  <a:cxn ang="0">
                    <a:pos x="67" y="44"/>
                  </a:cxn>
                  <a:cxn ang="0">
                    <a:pos x="76" y="36"/>
                  </a:cxn>
                </a:cxnLst>
                <a:rect l="0" t="0" r="r" b="b"/>
                <a:pathLst>
                  <a:path w="155" h="605">
                    <a:moveTo>
                      <a:pt x="113" y="9"/>
                    </a:moveTo>
                    <a:cubicBezTo>
                      <a:pt x="118" y="11"/>
                      <a:pt x="128" y="17"/>
                      <a:pt x="135" y="34"/>
                    </a:cubicBezTo>
                    <a:cubicBezTo>
                      <a:pt x="141" y="51"/>
                      <a:pt x="139" y="75"/>
                      <a:pt x="140" y="84"/>
                    </a:cubicBezTo>
                    <a:cubicBezTo>
                      <a:pt x="141" y="87"/>
                      <a:pt x="141" y="94"/>
                      <a:pt x="145" y="95"/>
                    </a:cubicBezTo>
                    <a:cubicBezTo>
                      <a:pt x="142" y="95"/>
                      <a:pt x="141" y="93"/>
                      <a:pt x="140" y="90"/>
                    </a:cubicBezTo>
                    <a:cubicBezTo>
                      <a:pt x="140" y="96"/>
                      <a:pt x="144" y="99"/>
                      <a:pt x="149" y="99"/>
                    </a:cubicBezTo>
                    <a:cubicBezTo>
                      <a:pt x="147" y="100"/>
                      <a:pt x="141" y="100"/>
                      <a:pt x="139" y="94"/>
                    </a:cubicBezTo>
                    <a:cubicBezTo>
                      <a:pt x="139" y="95"/>
                      <a:pt x="140" y="103"/>
                      <a:pt x="147" y="104"/>
                    </a:cubicBezTo>
                    <a:cubicBezTo>
                      <a:pt x="149" y="105"/>
                      <a:pt x="154" y="102"/>
                      <a:pt x="154" y="100"/>
                    </a:cubicBezTo>
                    <a:cubicBezTo>
                      <a:pt x="155" y="103"/>
                      <a:pt x="154" y="108"/>
                      <a:pt x="149" y="109"/>
                    </a:cubicBezTo>
                    <a:cubicBezTo>
                      <a:pt x="147" y="110"/>
                      <a:pt x="146" y="109"/>
                      <a:pt x="144" y="109"/>
                    </a:cubicBezTo>
                    <a:cubicBezTo>
                      <a:pt x="145" y="110"/>
                      <a:pt x="147" y="110"/>
                      <a:pt x="148" y="110"/>
                    </a:cubicBezTo>
                    <a:cubicBezTo>
                      <a:pt x="150" y="110"/>
                      <a:pt x="152" y="109"/>
                      <a:pt x="153" y="108"/>
                    </a:cubicBezTo>
                    <a:cubicBezTo>
                      <a:pt x="153" y="109"/>
                      <a:pt x="149" y="112"/>
                      <a:pt x="148" y="112"/>
                    </a:cubicBezTo>
                    <a:cubicBezTo>
                      <a:pt x="149" y="112"/>
                      <a:pt x="150" y="112"/>
                      <a:pt x="151" y="111"/>
                    </a:cubicBezTo>
                    <a:cubicBezTo>
                      <a:pt x="151" y="112"/>
                      <a:pt x="149" y="115"/>
                      <a:pt x="146" y="115"/>
                    </a:cubicBezTo>
                    <a:cubicBezTo>
                      <a:pt x="144" y="116"/>
                      <a:pt x="142" y="116"/>
                      <a:pt x="140" y="115"/>
                    </a:cubicBezTo>
                    <a:cubicBezTo>
                      <a:pt x="140" y="116"/>
                      <a:pt x="142" y="118"/>
                      <a:pt x="142" y="119"/>
                    </a:cubicBezTo>
                    <a:cubicBezTo>
                      <a:pt x="142" y="120"/>
                      <a:pt x="139" y="164"/>
                      <a:pt x="139" y="168"/>
                    </a:cubicBezTo>
                    <a:cubicBezTo>
                      <a:pt x="139" y="172"/>
                      <a:pt x="140" y="176"/>
                      <a:pt x="139" y="178"/>
                    </a:cubicBezTo>
                    <a:cubicBezTo>
                      <a:pt x="139" y="180"/>
                      <a:pt x="138" y="186"/>
                      <a:pt x="140" y="189"/>
                    </a:cubicBezTo>
                    <a:cubicBezTo>
                      <a:pt x="142" y="193"/>
                      <a:pt x="147" y="230"/>
                      <a:pt x="147" y="233"/>
                    </a:cubicBezTo>
                    <a:cubicBezTo>
                      <a:pt x="147" y="237"/>
                      <a:pt x="150" y="261"/>
                      <a:pt x="150" y="265"/>
                    </a:cubicBezTo>
                    <a:cubicBezTo>
                      <a:pt x="150" y="268"/>
                      <a:pt x="152" y="280"/>
                      <a:pt x="152" y="280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9" y="281"/>
                      <a:pt x="152" y="290"/>
                      <a:pt x="152" y="292"/>
                    </a:cubicBezTo>
                    <a:cubicBezTo>
                      <a:pt x="152" y="293"/>
                      <a:pt x="151" y="300"/>
                      <a:pt x="151" y="302"/>
                    </a:cubicBezTo>
                    <a:cubicBezTo>
                      <a:pt x="151" y="303"/>
                      <a:pt x="149" y="309"/>
                      <a:pt x="149" y="310"/>
                    </a:cubicBezTo>
                    <a:cubicBezTo>
                      <a:pt x="150" y="328"/>
                      <a:pt x="152" y="367"/>
                      <a:pt x="152" y="370"/>
                    </a:cubicBezTo>
                    <a:cubicBezTo>
                      <a:pt x="150" y="372"/>
                      <a:pt x="137" y="371"/>
                      <a:pt x="137" y="371"/>
                    </a:cubicBezTo>
                    <a:cubicBezTo>
                      <a:pt x="137" y="371"/>
                      <a:pt x="135" y="382"/>
                      <a:pt x="135" y="387"/>
                    </a:cubicBezTo>
                    <a:cubicBezTo>
                      <a:pt x="135" y="388"/>
                      <a:pt x="134" y="394"/>
                      <a:pt x="133" y="403"/>
                    </a:cubicBezTo>
                    <a:cubicBezTo>
                      <a:pt x="132" y="408"/>
                      <a:pt x="128" y="421"/>
                      <a:pt x="127" y="428"/>
                    </a:cubicBezTo>
                    <a:cubicBezTo>
                      <a:pt x="124" y="453"/>
                      <a:pt x="123" y="477"/>
                      <a:pt x="122" y="485"/>
                    </a:cubicBezTo>
                    <a:cubicBezTo>
                      <a:pt x="121" y="498"/>
                      <a:pt x="118" y="525"/>
                      <a:pt x="118" y="546"/>
                    </a:cubicBezTo>
                    <a:cubicBezTo>
                      <a:pt x="119" y="551"/>
                      <a:pt x="122" y="560"/>
                      <a:pt x="124" y="566"/>
                    </a:cubicBezTo>
                    <a:cubicBezTo>
                      <a:pt x="125" y="573"/>
                      <a:pt x="127" y="581"/>
                      <a:pt x="129" y="584"/>
                    </a:cubicBezTo>
                    <a:cubicBezTo>
                      <a:pt x="131" y="586"/>
                      <a:pt x="147" y="594"/>
                      <a:pt x="147" y="595"/>
                    </a:cubicBezTo>
                    <a:cubicBezTo>
                      <a:pt x="148" y="600"/>
                      <a:pt x="125" y="597"/>
                      <a:pt x="120" y="594"/>
                    </a:cubicBezTo>
                    <a:cubicBezTo>
                      <a:pt x="116" y="592"/>
                      <a:pt x="110" y="575"/>
                      <a:pt x="105" y="572"/>
                    </a:cubicBezTo>
                    <a:cubicBezTo>
                      <a:pt x="103" y="570"/>
                      <a:pt x="100" y="571"/>
                      <a:pt x="100" y="571"/>
                    </a:cubicBezTo>
                    <a:cubicBezTo>
                      <a:pt x="100" y="571"/>
                      <a:pt x="98" y="587"/>
                      <a:pt x="98" y="591"/>
                    </a:cubicBezTo>
                    <a:cubicBezTo>
                      <a:pt x="96" y="593"/>
                      <a:pt x="95" y="591"/>
                      <a:pt x="95" y="591"/>
                    </a:cubicBezTo>
                    <a:cubicBezTo>
                      <a:pt x="95" y="589"/>
                      <a:pt x="95" y="572"/>
                      <a:pt x="94" y="570"/>
                    </a:cubicBezTo>
                    <a:cubicBezTo>
                      <a:pt x="93" y="567"/>
                      <a:pt x="93" y="560"/>
                      <a:pt x="94" y="555"/>
                    </a:cubicBezTo>
                    <a:cubicBezTo>
                      <a:pt x="96" y="551"/>
                      <a:pt x="101" y="542"/>
                      <a:pt x="101" y="539"/>
                    </a:cubicBezTo>
                    <a:cubicBezTo>
                      <a:pt x="101" y="535"/>
                      <a:pt x="92" y="481"/>
                      <a:pt x="93" y="466"/>
                    </a:cubicBezTo>
                    <a:cubicBezTo>
                      <a:pt x="94" y="451"/>
                      <a:pt x="104" y="409"/>
                      <a:pt x="104" y="403"/>
                    </a:cubicBezTo>
                    <a:cubicBezTo>
                      <a:pt x="104" y="397"/>
                      <a:pt x="103" y="385"/>
                      <a:pt x="103" y="385"/>
                    </a:cubicBezTo>
                    <a:cubicBezTo>
                      <a:pt x="103" y="385"/>
                      <a:pt x="99" y="398"/>
                      <a:pt x="97" y="405"/>
                    </a:cubicBezTo>
                    <a:cubicBezTo>
                      <a:pt x="96" y="411"/>
                      <a:pt x="81" y="435"/>
                      <a:pt x="78" y="445"/>
                    </a:cubicBezTo>
                    <a:cubicBezTo>
                      <a:pt x="76" y="452"/>
                      <a:pt x="67" y="472"/>
                      <a:pt x="60" y="486"/>
                    </a:cubicBezTo>
                    <a:cubicBezTo>
                      <a:pt x="51" y="502"/>
                      <a:pt x="39" y="522"/>
                      <a:pt x="32" y="536"/>
                    </a:cubicBezTo>
                    <a:cubicBezTo>
                      <a:pt x="29" y="544"/>
                      <a:pt x="27" y="557"/>
                      <a:pt x="26" y="562"/>
                    </a:cubicBezTo>
                    <a:cubicBezTo>
                      <a:pt x="23" y="577"/>
                      <a:pt x="20" y="585"/>
                      <a:pt x="19" y="587"/>
                    </a:cubicBezTo>
                    <a:cubicBezTo>
                      <a:pt x="15" y="596"/>
                      <a:pt x="22" y="602"/>
                      <a:pt x="20" y="604"/>
                    </a:cubicBezTo>
                    <a:cubicBezTo>
                      <a:pt x="19" y="605"/>
                      <a:pt x="10" y="605"/>
                      <a:pt x="7" y="602"/>
                    </a:cubicBezTo>
                    <a:cubicBezTo>
                      <a:pt x="5" y="600"/>
                      <a:pt x="0" y="582"/>
                      <a:pt x="1" y="578"/>
                    </a:cubicBezTo>
                    <a:cubicBezTo>
                      <a:pt x="3" y="575"/>
                      <a:pt x="3" y="571"/>
                      <a:pt x="4" y="567"/>
                    </a:cubicBezTo>
                    <a:cubicBezTo>
                      <a:pt x="3" y="566"/>
                      <a:pt x="3" y="566"/>
                      <a:pt x="2" y="565"/>
                    </a:cubicBezTo>
                    <a:cubicBezTo>
                      <a:pt x="6" y="560"/>
                      <a:pt x="6" y="547"/>
                      <a:pt x="11" y="540"/>
                    </a:cubicBezTo>
                    <a:cubicBezTo>
                      <a:pt x="14" y="535"/>
                      <a:pt x="17" y="535"/>
                      <a:pt x="18" y="529"/>
                    </a:cubicBezTo>
                    <a:cubicBezTo>
                      <a:pt x="20" y="523"/>
                      <a:pt x="25" y="506"/>
                      <a:pt x="27" y="495"/>
                    </a:cubicBezTo>
                    <a:cubicBezTo>
                      <a:pt x="30" y="483"/>
                      <a:pt x="40" y="444"/>
                      <a:pt x="54" y="428"/>
                    </a:cubicBezTo>
                    <a:cubicBezTo>
                      <a:pt x="60" y="420"/>
                      <a:pt x="66" y="406"/>
                      <a:pt x="66" y="400"/>
                    </a:cubicBezTo>
                    <a:cubicBezTo>
                      <a:pt x="66" y="393"/>
                      <a:pt x="67" y="381"/>
                      <a:pt x="66" y="373"/>
                    </a:cubicBezTo>
                    <a:cubicBezTo>
                      <a:pt x="63" y="372"/>
                      <a:pt x="42" y="373"/>
                      <a:pt x="39" y="369"/>
                    </a:cubicBezTo>
                    <a:cubicBezTo>
                      <a:pt x="39" y="365"/>
                      <a:pt x="43" y="301"/>
                      <a:pt x="42" y="296"/>
                    </a:cubicBezTo>
                    <a:cubicBezTo>
                      <a:pt x="42" y="292"/>
                      <a:pt x="41" y="269"/>
                      <a:pt x="48" y="247"/>
                    </a:cubicBezTo>
                    <a:cubicBezTo>
                      <a:pt x="41" y="244"/>
                      <a:pt x="40" y="240"/>
                      <a:pt x="38" y="237"/>
                    </a:cubicBezTo>
                    <a:cubicBezTo>
                      <a:pt x="40" y="231"/>
                      <a:pt x="48" y="209"/>
                      <a:pt x="48" y="196"/>
                    </a:cubicBezTo>
                    <a:cubicBezTo>
                      <a:pt x="48" y="186"/>
                      <a:pt x="45" y="172"/>
                      <a:pt x="44" y="170"/>
                    </a:cubicBezTo>
                    <a:cubicBezTo>
                      <a:pt x="44" y="167"/>
                      <a:pt x="13" y="193"/>
                      <a:pt x="7" y="178"/>
                    </a:cubicBezTo>
                    <a:cubicBezTo>
                      <a:pt x="2" y="167"/>
                      <a:pt x="31" y="114"/>
                      <a:pt x="31" y="112"/>
                    </a:cubicBezTo>
                    <a:cubicBezTo>
                      <a:pt x="32" y="110"/>
                      <a:pt x="38" y="94"/>
                      <a:pt x="42" y="93"/>
                    </a:cubicBezTo>
                    <a:cubicBezTo>
                      <a:pt x="44" y="93"/>
                      <a:pt x="58" y="90"/>
                      <a:pt x="58" y="9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54" y="64"/>
                      <a:pt x="54" y="63"/>
                    </a:cubicBezTo>
                    <a:cubicBezTo>
                      <a:pt x="54" y="62"/>
                      <a:pt x="60" y="53"/>
                      <a:pt x="62" y="52"/>
                    </a:cubicBezTo>
                    <a:cubicBezTo>
                      <a:pt x="64" y="50"/>
                      <a:pt x="67" y="50"/>
                      <a:pt x="67" y="50"/>
                    </a:cubicBezTo>
                    <a:cubicBezTo>
                      <a:pt x="67" y="50"/>
                      <a:pt x="66" y="47"/>
                      <a:pt x="67" y="44"/>
                    </a:cubicBezTo>
                    <a:cubicBezTo>
                      <a:pt x="67" y="41"/>
                      <a:pt x="72" y="40"/>
                      <a:pt x="73" y="42"/>
                    </a:cubicBezTo>
                    <a:cubicBezTo>
                      <a:pt x="74" y="44"/>
                      <a:pt x="75" y="39"/>
                      <a:pt x="76" y="36"/>
                    </a:cubicBezTo>
                    <a:cubicBezTo>
                      <a:pt x="77" y="33"/>
                      <a:pt x="89" y="0"/>
                      <a:pt x="113" y="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6" name="Group 98"/>
            <p:cNvGrpSpPr>
              <a:grpSpLocks/>
            </p:cNvGrpSpPr>
            <p:nvPr userDrawn="1"/>
          </p:nvGrpSpPr>
          <p:grpSpPr bwMode="auto">
            <a:xfrm>
              <a:off x="3541" y="954"/>
              <a:ext cx="450" cy="2453"/>
              <a:chOff x="3541" y="954"/>
              <a:chExt cx="450" cy="2453"/>
            </a:xfrm>
          </p:grpSpPr>
          <p:sp>
            <p:nvSpPr>
              <p:cNvPr id="1123" name="Freeform 99"/>
              <p:cNvSpPr>
                <a:spLocks noEditPoints="1"/>
              </p:cNvSpPr>
              <p:nvPr userDrawn="1"/>
            </p:nvSpPr>
            <p:spPr bwMode="gray">
              <a:xfrm flipV="1">
                <a:off x="3547" y="2250"/>
                <a:ext cx="444" cy="1159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4" name="Freeform 100"/>
              <p:cNvSpPr>
                <a:spLocks noEditPoints="1"/>
              </p:cNvSpPr>
              <p:nvPr userDrawn="1"/>
            </p:nvSpPr>
            <p:spPr bwMode="gray">
              <a:xfrm>
                <a:off x="3541" y="952"/>
                <a:ext cx="444" cy="1320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7" name="Group 101"/>
            <p:cNvGrpSpPr>
              <a:grpSpLocks/>
            </p:cNvGrpSpPr>
            <p:nvPr userDrawn="1"/>
          </p:nvGrpSpPr>
          <p:grpSpPr bwMode="auto">
            <a:xfrm>
              <a:off x="4013" y="933"/>
              <a:ext cx="507" cy="2478"/>
              <a:chOff x="4013" y="933"/>
              <a:chExt cx="507" cy="2478"/>
            </a:xfrm>
          </p:grpSpPr>
          <p:sp>
            <p:nvSpPr>
              <p:cNvPr id="1126" name="Freeform 102"/>
              <p:cNvSpPr>
                <a:spLocks/>
              </p:cNvSpPr>
              <p:nvPr userDrawn="1"/>
            </p:nvSpPr>
            <p:spPr bwMode="gray">
              <a:xfrm flipV="1">
                <a:off x="4019" y="2228"/>
                <a:ext cx="505" cy="1183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7" name="Freeform 103"/>
              <p:cNvSpPr>
                <a:spLocks/>
              </p:cNvSpPr>
              <p:nvPr userDrawn="1"/>
            </p:nvSpPr>
            <p:spPr bwMode="gray">
              <a:xfrm>
                <a:off x="4013" y="933"/>
                <a:ext cx="502" cy="1348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1033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9" grpId="0" build="p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0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0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0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0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0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0" grpId="0"/>
    </p:bld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9" name="Rectangle 4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628775"/>
            <a:ext cx="8205787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310" name="Rectangle 4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56600" y="6237288"/>
            <a:ext cx="3937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  <a:latin typeface="Adobe Fangsong Std R" pitchFamily="18" charset="-128"/>
              </a:defRPr>
            </a:lvl1pPr>
          </a:lstStyle>
          <a:p>
            <a:pPr>
              <a:defRPr/>
            </a:pPr>
            <a:fld id="{1B43F694-B0CB-4A17-BC27-7AF0308EFED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1311" name="Rectangle 47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274638"/>
            <a:ext cx="6875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11312" name="Line 48"/>
          <p:cNvSpPr>
            <a:spLocks noChangeShapeType="1"/>
          </p:cNvSpPr>
          <p:nvPr userDrawn="1"/>
        </p:nvSpPr>
        <p:spPr bwMode="auto">
          <a:xfrm>
            <a:off x="466725" y="1412875"/>
            <a:ext cx="8210550" cy="0"/>
          </a:xfrm>
          <a:prstGeom prst="line">
            <a:avLst/>
          </a:prstGeom>
          <a:noFill/>
          <a:ln w="9525">
            <a:solidFill>
              <a:srgbClr val="0095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054" name="Group 49"/>
          <p:cNvGrpSpPr>
            <a:grpSpLocks/>
          </p:cNvGrpSpPr>
          <p:nvPr userDrawn="1"/>
        </p:nvGrpSpPr>
        <p:grpSpPr bwMode="auto">
          <a:xfrm>
            <a:off x="427038" y="4083050"/>
            <a:ext cx="2160587" cy="2124075"/>
            <a:chOff x="3045" y="933"/>
            <a:chExt cx="2520" cy="2478"/>
          </a:xfrm>
        </p:grpSpPr>
        <p:grpSp>
          <p:nvGrpSpPr>
            <p:cNvPr id="2057" name="Group 50"/>
            <p:cNvGrpSpPr>
              <a:grpSpLocks/>
            </p:cNvGrpSpPr>
            <p:nvPr userDrawn="1"/>
          </p:nvGrpSpPr>
          <p:grpSpPr bwMode="auto">
            <a:xfrm>
              <a:off x="4677" y="951"/>
              <a:ext cx="888" cy="2241"/>
              <a:chOff x="3815" y="850"/>
              <a:chExt cx="888" cy="2241"/>
            </a:xfrm>
          </p:grpSpPr>
          <p:sp>
            <p:nvSpPr>
              <p:cNvPr id="11315" name="Freeform 51"/>
              <p:cNvSpPr>
                <a:spLocks/>
              </p:cNvSpPr>
              <p:nvPr userDrawn="1"/>
            </p:nvSpPr>
            <p:spPr bwMode="gray">
              <a:xfrm>
                <a:off x="3811" y="2110"/>
                <a:ext cx="891" cy="983"/>
              </a:xfrm>
              <a:custGeom>
                <a:avLst/>
                <a:gdLst/>
                <a:ahLst/>
                <a:cxnLst>
                  <a:cxn ang="0">
                    <a:pos x="259" y="353"/>
                  </a:cxn>
                  <a:cxn ang="0">
                    <a:pos x="259" y="354"/>
                  </a:cxn>
                  <a:cxn ang="0">
                    <a:pos x="260" y="339"/>
                  </a:cxn>
                  <a:cxn ang="0">
                    <a:pos x="260" y="333"/>
                  </a:cxn>
                  <a:cxn ang="0">
                    <a:pos x="275" y="327"/>
                  </a:cxn>
                  <a:cxn ang="0">
                    <a:pos x="271" y="314"/>
                  </a:cxn>
                  <a:cxn ang="0">
                    <a:pos x="245" y="283"/>
                  </a:cxn>
                  <a:cxn ang="0">
                    <a:pos x="239" y="258"/>
                  </a:cxn>
                  <a:cxn ang="0">
                    <a:pos x="202" y="255"/>
                  </a:cxn>
                  <a:cxn ang="0">
                    <a:pos x="189" y="257"/>
                  </a:cxn>
                  <a:cxn ang="0">
                    <a:pos x="165" y="256"/>
                  </a:cxn>
                  <a:cxn ang="0">
                    <a:pos x="162" y="256"/>
                  </a:cxn>
                  <a:cxn ang="0">
                    <a:pos x="124" y="263"/>
                  </a:cxn>
                  <a:cxn ang="0">
                    <a:pos x="81" y="346"/>
                  </a:cxn>
                  <a:cxn ang="0">
                    <a:pos x="96" y="359"/>
                  </a:cxn>
                  <a:cxn ang="0">
                    <a:pos x="101" y="364"/>
                  </a:cxn>
                  <a:cxn ang="0">
                    <a:pos x="107" y="369"/>
                  </a:cxn>
                  <a:cxn ang="0">
                    <a:pos x="106" y="395"/>
                  </a:cxn>
                  <a:cxn ang="0">
                    <a:pos x="39" y="381"/>
                  </a:cxn>
                  <a:cxn ang="0">
                    <a:pos x="45" y="363"/>
                  </a:cxn>
                  <a:cxn ang="0">
                    <a:pos x="37" y="354"/>
                  </a:cxn>
                  <a:cxn ang="0">
                    <a:pos x="21" y="344"/>
                  </a:cxn>
                  <a:cxn ang="0">
                    <a:pos x="12" y="294"/>
                  </a:cxn>
                  <a:cxn ang="0">
                    <a:pos x="33" y="196"/>
                  </a:cxn>
                  <a:cxn ang="0">
                    <a:pos x="39" y="152"/>
                  </a:cxn>
                  <a:cxn ang="0">
                    <a:pos x="47" y="23"/>
                  </a:cxn>
                  <a:cxn ang="0">
                    <a:pos x="81" y="42"/>
                  </a:cxn>
                  <a:cxn ang="0">
                    <a:pos x="91" y="9"/>
                  </a:cxn>
                  <a:cxn ang="0">
                    <a:pos x="114" y="5"/>
                  </a:cxn>
                  <a:cxn ang="0">
                    <a:pos x="164" y="5"/>
                  </a:cxn>
                  <a:cxn ang="0">
                    <a:pos x="161" y="13"/>
                  </a:cxn>
                  <a:cxn ang="0">
                    <a:pos x="132" y="19"/>
                  </a:cxn>
                  <a:cxn ang="0">
                    <a:pos x="129" y="203"/>
                  </a:cxn>
                  <a:cxn ang="0">
                    <a:pos x="130" y="236"/>
                  </a:cxn>
                  <a:cxn ang="0">
                    <a:pos x="160" y="236"/>
                  </a:cxn>
                  <a:cxn ang="0">
                    <a:pos x="164" y="241"/>
                  </a:cxn>
                  <a:cxn ang="0">
                    <a:pos x="172" y="239"/>
                  </a:cxn>
                  <a:cxn ang="0">
                    <a:pos x="177" y="237"/>
                  </a:cxn>
                  <a:cxn ang="0">
                    <a:pos x="189" y="237"/>
                  </a:cxn>
                  <a:cxn ang="0">
                    <a:pos x="198" y="242"/>
                  </a:cxn>
                  <a:cxn ang="0">
                    <a:pos x="202" y="238"/>
                  </a:cxn>
                  <a:cxn ang="0">
                    <a:pos x="250" y="238"/>
                  </a:cxn>
                  <a:cxn ang="0">
                    <a:pos x="258" y="234"/>
                  </a:cxn>
                  <a:cxn ang="0">
                    <a:pos x="241" y="139"/>
                  </a:cxn>
                  <a:cxn ang="0">
                    <a:pos x="233" y="41"/>
                  </a:cxn>
                  <a:cxn ang="0">
                    <a:pos x="258" y="42"/>
                  </a:cxn>
                  <a:cxn ang="0">
                    <a:pos x="268" y="30"/>
                  </a:cxn>
                  <a:cxn ang="0">
                    <a:pos x="272" y="41"/>
                  </a:cxn>
                  <a:cxn ang="0">
                    <a:pos x="269" y="138"/>
                  </a:cxn>
                  <a:cxn ang="0">
                    <a:pos x="272" y="121"/>
                  </a:cxn>
                  <a:cxn ang="0">
                    <a:pos x="290" y="75"/>
                  </a:cxn>
                  <a:cxn ang="0">
                    <a:pos x="306" y="36"/>
                  </a:cxn>
                  <a:cxn ang="0">
                    <a:pos x="304" y="77"/>
                  </a:cxn>
                  <a:cxn ang="0">
                    <a:pos x="375" y="165"/>
                  </a:cxn>
                  <a:cxn ang="0">
                    <a:pos x="348" y="174"/>
                  </a:cxn>
                  <a:cxn ang="0">
                    <a:pos x="344" y="179"/>
                  </a:cxn>
                  <a:cxn ang="0">
                    <a:pos x="348" y="253"/>
                  </a:cxn>
                  <a:cxn ang="0">
                    <a:pos x="346" y="302"/>
                  </a:cxn>
                  <a:cxn ang="0">
                    <a:pos x="337" y="312"/>
                  </a:cxn>
                  <a:cxn ang="0">
                    <a:pos x="337" y="314"/>
                  </a:cxn>
                  <a:cxn ang="0">
                    <a:pos x="339" y="317"/>
                  </a:cxn>
                  <a:cxn ang="0">
                    <a:pos x="328" y="337"/>
                  </a:cxn>
                  <a:cxn ang="0">
                    <a:pos x="284" y="375"/>
                  </a:cxn>
                </a:cxnLst>
                <a:rect l="0" t="0" r="r" b="b"/>
                <a:pathLst>
                  <a:path w="375" h="416">
                    <a:moveTo>
                      <a:pt x="273" y="370"/>
                    </a:moveTo>
                    <a:cubicBezTo>
                      <a:pt x="261" y="370"/>
                      <a:pt x="253" y="361"/>
                      <a:pt x="257" y="355"/>
                    </a:cubicBezTo>
                    <a:cubicBezTo>
                      <a:pt x="258" y="354"/>
                      <a:pt x="258" y="354"/>
                      <a:pt x="259" y="353"/>
                    </a:cubicBezTo>
                    <a:cubicBezTo>
                      <a:pt x="258" y="354"/>
                      <a:pt x="258" y="354"/>
                      <a:pt x="258" y="355"/>
                    </a:cubicBezTo>
                    <a:cubicBezTo>
                      <a:pt x="258" y="354"/>
                      <a:pt x="259" y="353"/>
                      <a:pt x="259" y="353"/>
                    </a:cubicBezTo>
                    <a:cubicBezTo>
                      <a:pt x="259" y="353"/>
                      <a:pt x="259" y="353"/>
                      <a:pt x="259" y="354"/>
                    </a:cubicBezTo>
                    <a:cubicBezTo>
                      <a:pt x="261" y="352"/>
                      <a:pt x="261" y="349"/>
                      <a:pt x="260" y="346"/>
                    </a:cubicBezTo>
                    <a:cubicBezTo>
                      <a:pt x="258" y="344"/>
                      <a:pt x="256" y="342"/>
                      <a:pt x="256" y="341"/>
                    </a:cubicBezTo>
                    <a:cubicBezTo>
                      <a:pt x="256" y="340"/>
                      <a:pt x="259" y="340"/>
                      <a:pt x="260" y="339"/>
                    </a:cubicBezTo>
                    <a:cubicBezTo>
                      <a:pt x="260" y="339"/>
                      <a:pt x="260" y="337"/>
                      <a:pt x="259" y="337"/>
                    </a:cubicBezTo>
                    <a:cubicBezTo>
                      <a:pt x="259" y="336"/>
                      <a:pt x="260" y="335"/>
                      <a:pt x="260" y="335"/>
                    </a:cubicBezTo>
                    <a:cubicBezTo>
                      <a:pt x="259" y="335"/>
                      <a:pt x="259" y="333"/>
                      <a:pt x="260" y="333"/>
                    </a:cubicBezTo>
                    <a:cubicBezTo>
                      <a:pt x="261" y="332"/>
                      <a:pt x="261" y="332"/>
                      <a:pt x="261" y="332"/>
                    </a:cubicBezTo>
                    <a:cubicBezTo>
                      <a:pt x="261" y="331"/>
                      <a:pt x="260" y="329"/>
                      <a:pt x="261" y="328"/>
                    </a:cubicBezTo>
                    <a:cubicBezTo>
                      <a:pt x="263" y="327"/>
                      <a:pt x="272" y="326"/>
                      <a:pt x="275" y="327"/>
                    </a:cubicBezTo>
                    <a:cubicBezTo>
                      <a:pt x="275" y="324"/>
                      <a:pt x="275" y="322"/>
                      <a:pt x="274" y="320"/>
                    </a:cubicBezTo>
                    <a:cubicBezTo>
                      <a:pt x="273" y="318"/>
                      <a:pt x="272" y="315"/>
                      <a:pt x="268" y="315"/>
                    </a:cubicBezTo>
                    <a:cubicBezTo>
                      <a:pt x="268" y="314"/>
                      <a:pt x="270" y="314"/>
                      <a:pt x="271" y="314"/>
                    </a:cubicBezTo>
                    <a:cubicBezTo>
                      <a:pt x="270" y="313"/>
                      <a:pt x="263" y="312"/>
                      <a:pt x="260" y="312"/>
                    </a:cubicBezTo>
                    <a:cubicBezTo>
                      <a:pt x="254" y="311"/>
                      <a:pt x="249" y="303"/>
                      <a:pt x="248" y="298"/>
                    </a:cubicBezTo>
                    <a:cubicBezTo>
                      <a:pt x="247" y="296"/>
                      <a:pt x="248" y="290"/>
                      <a:pt x="245" y="283"/>
                    </a:cubicBezTo>
                    <a:cubicBezTo>
                      <a:pt x="243" y="277"/>
                      <a:pt x="241" y="264"/>
                      <a:pt x="241" y="262"/>
                    </a:cubicBezTo>
                    <a:cubicBezTo>
                      <a:pt x="241" y="259"/>
                      <a:pt x="239" y="260"/>
                      <a:pt x="239" y="259"/>
                    </a:cubicBezTo>
                    <a:cubicBezTo>
                      <a:pt x="238" y="259"/>
                      <a:pt x="239" y="258"/>
                      <a:pt x="239" y="258"/>
                    </a:cubicBezTo>
                    <a:cubicBezTo>
                      <a:pt x="239" y="258"/>
                      <a:pt x="236" y="258"/>
                      <a:pt x="235" y="258"/>
                    </a:cubicBezTo>
                    <a:cubicBezTo>
                      <a:pt x="234" y="257"/>
                      <a:pt x="234" y="256"/>
                      <a:pt x="233" y="256"/>
                    </a:cubicBezTo>
                    <a:cubicBezTo>
                      <a:pt x="233" y="256"/>
                      <a:pt x="208" y="255"/>
                      <a:pt x="202" y="255"/>
                    </a:cubicBezTo>
                    <a:cubicBezTo>
                      <a:pt x="202" y="255"/>
                      <a:pt x="202" y="255"/>
                      <a:pt x="202" y="254"/>
                    </a:cubicBezTo>
                    <a:cubicBezTo>
                      <a:pt x="200" y="254"/>
                      <a:pt x="200" y="254"/>
                      <a:pt x="197" y="254"/>
                    </a:cubicBezTo>
                    <a:cubicBezTo>
                      <a:pt x="194" y="255"/>
                      <a:pt x="192" y="257"/>
                      <a:pt x="189" y="257"/>
                    </a:cubicBezTo>
                    <a:cubicBezTo>
                      <a:pt x="188" y="258"/>
                      <a:pt x="180" y="258"/>
                      <a:pt x="178" y="258"/>
                    </a:cubicBezTo>
                    <a:cubicBezTo>
                      <a:pt x="176" y="257"/>
                      <a:pt x="172" y="256"/>
                      <a:pt x="169" y="256"/>
                    </a:cubicBezTo>
                    <a:cubicBezTo>
                      <a:pt x="168" y="255"/>
                      <a:pt x="167" y="256"/>
                      <a:pt x="165" y="256"/>
                    </a:cubicBezTo>
                    <a:cubicBezTo>
                      <a:pt x="164" y="256"/>
                      <a:pt x="165" y="256"/>
                      <a:pt x="164" y="256"/>
                    </a:cubicBezTo>
                    <a:cubicBezTo>
                      <a:pt x="164" y="256"/>
                      <a:pt x="163" y="256"/>
                      <a:pt x="162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52" y="257"/>
                      <a:pt x="136" y="259"/>
                      <a:pt x="135" y="259"/>
                    </a:cubicBezTo>
                    <a:cubicBezTo>
                      <a:pt x="134" y="260"/>
                      <a:pt x="131" y="262"/>
                      <a:pt x="129" y="262"/>
                    </a:cubicBezTo>
                    <a:cubicBezTo>
                      <a:pt x="126" y="261"/>
                      <a:pt x="125" y="263"/>
                      <a:pt x="124" y="263"/>
                    </a:cubicBezTo>
                    <a:cubicBezTo>
                      <a:pt x="123" y="264"/>
                      <a:pt x="121" y="263"/>
                      <a:pt x="122" y="264"/>
                    </a:cubicBezTo>
                    <a:cubicBezTo>
                      <a:pt x="122" y="264"/>
                      <a:pt x="120" y="319"/>
                      <a:pt x="98" y="333"/>
                    </a:cubicBezTo>
                    <a:cubicBezTo>
                      <a:pt x="77" y="348"/>
                      <a:pt x="81" y="344"/>
                      <a:pt x="81" y="346"/>
                    </a:cubicBezTo>
                    <a:cubicBezTo>
                      <a:pt x="81" y="349"/>
                      <a:pt x="81" y="349"/>
                      <a:pt x="81" y="351"/>
                    </a:cubicBezTo>
                    <a:cubicBezTo>
                      <a:pt x="81" y="353"/>
                      <a:pt x="91" y="351"/>
                      <a:pt x="95" y="353"/>
                    </a:cubicBezTo>
                    <a:cubicBezTo>
                      <a:pt x="98" y="355"/>
                      <a:pt x="96" y="357"/>
                      <a:pt x="96" y="359"/>
                    </a:cubicBezTo>
                    <a:cubicBezTo>
                      <a:pt x="97" y="360"/>
                      <a:pt x="98" y="360"/>
                      <a:pt x="99" y="361"/>
                    </a:cubicBezTo>
                    <a:cubicBezTo>
                      <a:pt x="100" y="361"/>
                      <a:pt x="100" y="363"/>
                      <a:pt x="97" y="363"/>
                    </a:cubicBezTo>
                    <a:cubicBezTo>
                      <a:pt x="100" y="363"/>
                      <a:pt x="101" y="364"/>
                      <a:pt x="101" y="364"/>
                    </a:cubicBezTo>
                    <a:cubicBezTo>
                      <a:pt x="101" y="365"/>
                      <a:pt x="101" y="366"/>
                      <a:pt x="100" y="366"/>
                    </a:cubicBezTo>
                    <a:cubicBezTo>
                      <a:pt x="100" y="367"/>
                      <a:pt x="100" y="367"/>
                      <a:pt x="101" y="368"/>
                    </a:cubicBezTo>
                    <a:cubicBezTo>
                      <a:pt x="102" y="368"/>
                      <a:pt x="106" y="368"/>
                      <a:pt x="107" y="369"/>
                    </a:cubicBezTo>
                    <a:cubicBezTo>
                      <a:pt x="108" y="371"/>
                      <a:pt x="103" y="376"/>
                      <a:pt x="103" y="380"/>
                    </a:cubicBezTo>
                    <a:cubicBezTo>
                      <a:pt x="103" y="381"/>
                      <a:pt x="107" y="382"/>
                      <a:pt x="108" y="383"/>
                    </a:cubicBezTo>
                    <a:cubicBezTo>
                      <a:pt x="108" y="384"/>
                      <a:pt x="106" y="394"/>
                      <a:pt x="106" y="395"/>
                    </a:cubicBezTo>
                    <a:cubicBezTo>
                      <a:pt x="106" y="396"/>
                      <a:pt x="109" y="397"/>
                      <a:pt x="109" y="398"/>
                    </a:cubicBezTo>
                    <a:cubicBezTo>
                      <a:pt x="109" y="399"/>
                      <a:pt x="90" y="416"/>
                      <a:pt x="61" y="412"/>
                    </a:cubicBezTo>
                    <a:cubicBezTo>
                      <a:pt x="32" y="409"/>
                      <a:pt x="36" y="385"/>
                      <a:pt x="39" y="381"/>
                    </a:cubicBezTo>
                    <a:cubicBezTo>
                      <a:pt x="42" y="378"/>
                      <a:pt x="47" y="367"/>
                      <a:pt x="47" y="365"/>
                    </a:cubicBezTo>
                    <a:cubicBezTo>
                      <a:pt x="47" y="364"/>
                      <a:pt x="47" y="363"/>
                      <a:pt x="46" y="363"/>
                    </a:cubicBezTo>
                    <a:cubicBezTo>
                      <a:pt x="46" y="363"/>
                      <a:pt x="45" y="363"/>
                      <a:pt x="45" y="363"/>
                    </a:cubicBezTo>
                    <a:cubicBezTo>
                      <a:pt x="43" y="360"/>
                      <a:pt x="43" y="360"/>
                      <a:pt x="43" y="360"/>
                    </a:cubicBezTo>
                    <a:cubicBezTo>
                      <a:pt x="42" y="360"/>
                      <a:pt x="42" y="360"/>
                      <a:pt x="42" y="360"/>
                    </a:cubicBezTo>
                    <a:cubicBezTo>
                      <a:pt x="42" y="360"/>
                      <a:pt x="38" y="356"/>
                      <a:pt x="37" y="354"/>
                    </a:cubicBezTo>
                    <a:cubicBezTo>
                      <a:pt x="35" y="352"/>
                      <a:pt x="33" y="351"/>
                      <a:pt x="33" y="351"/>
                    </a:cubicBezTo>
                    <a:cubicBezTo>
                      <a:pt x="33" y="350"/>
                      <a:pt x="33" y="350"/>
                      <a:pt x="33" y="350"/>
                    </a:cubicBezTo>
                    <a:cubicBezTo>
                      <a:pt x="33" y="350"/>
                      <a:pt x="25" y="345"/>
                      <a:pt x="21" y="344"/>
                    </a:cubicBezTo>
                    <a:cubicBezTo>
                      <a:pt x="17" y="343"/>
                      <a:pt x="6" y="335"/>
                      <a:pt x="4" y="332"/>
                    </a:cubicBezTo>
                    <a:cubicBezTo>
                      <a:pt x="0" y="327"/>
                      <a:pt x="0" y="318"/>
                      <a:pt x="1" y="315"/>
                    </a:cubicBezTo>
                    <a:cubicBezTo>
                      <a:pt x="1" y="312"/>
                      <a:pt x="11" y="297"/>
                      <a:pt x="12" y="294"/>
                    </a:cubicBezTo>
                    <a:cubicBezTo>
                      <a:pt x="14" y="283"/>
                      <a:pt x="21" y="269"/>
                      <a:pt x="23" y="264"/>
                    </a:cubicBezTo>
                    <a:cubicBezTo>
                      <a:pt x="24" y="260"/>
                      <a:pt x="30" y="213"/>
                      <a:pt x="30" y="211"/>
                    </a:cubicBezTo>
                    <a:cubicBezTo>
                      <a:pt x="30" y="209"/>
                      <a:pt x="33" y="196"/>
                      <a:pt x="33" y="196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9" y="194"/>
                      <a:pt x="39" y="190"/>
                      <a:pt x="39" y="183"/>
                    </a:cubicBezTo>
                    <a:cubicBezTo>
                      <a:pt x="39" y="175"/>
                      <a:pt x="38" y="163"/>
                      <a:pt x="39" y="152"/>
                    </a:cubicBezTo>
                    <a:cubicBezTo>
                      <a:pt x="39" y="138"/>
                      <a:pt x="39" y="128"/>
                      <a:pt x="39" y="119"/>
                    </a:cubicBezTo>
                    <a:cubicBezTo>
                      <a:pt x="39" y="113"/>
                      <a:pt x="41" y="100"/>
                      <a:pt x="42" y="87"/>
                    </a:cubicBezTo>
                    <a:cubicBezTo>
                      <a:pt x="48" y="70"/>
                      <a:pt x="44" y="41"/>
                      <a:pt x="47" y="23"/>
                    </a:cubicBezTo>
                    <a:cubicBezTo>
                      <a:pt x="48" y="21"/>
                      <a:pt x="53" y="25"/>
                      <a:pt x="53" y="25"/>
                    </a:cubicBezTo>
                    <a:cubicBezTo>
                      <a:pt x="53" y="25"/>
                      <a:pt x="57" y="29"/>
                      <a:pt x="58" y="27"/>
                    </a:cubicBezTo>
                    <a:cubicBezTo>
                      <a:pt x="60" y="26"/>
                      <a:pt x="69" y="35"/>
                      <a:pt x="81" y="42"/>
                    </a:cubicBezTo>
                    <a:cubicBezTo>
                      <a:pt x="95" y="50"/>
                      <a:pt x="89" y="14"/>
                      <a:pt x="90" y="11"/>
                    </a:cubicBezTo>
                    <a:cubicBezTo>
                      <a:pt x="90" y="10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2" y="7"/>
                      <a:pt x="92" y="4"/>
                      <a:pt x="92" y="2"/>
                    </a:cubicBezTo>
                    <a:cubicBezTo>
                      <a:pt x="95" y="0"/>
                      <a:pt x="113" y="1"/>
                      <a:pt x="114" y="2"/>
                    </a:cubicBezTo>
                    <a:cubicBezTo>
                      <a:pt x="114" y="2"/>
                      <a:pt x="113" y="5"/>
                      <a:pt x="114" y="5"/>
                    </a:cubicBezTo>
                    <a:cubicBezTo>
                      <a:pt x="116" y="5"/>
                      <a:pt x="124" y="6"/>
                      <a:pt x="129" y="4"/>
                    </a:cubicBezTo>
                    <a:cubicBezTo>
                      <a:pt x="138" y="0"/>
                      <a:pt x="156" y="3"/>
                      <a:pt x="162" y="4"/>
                    </a:cubicBezTo>
                    <a:cubicBezTo>
                      <a:pt x="163" y="4"/>
                      <a:pt x="164" y="4"/>
                      <a:pt x="164" y="5"/>
                    </a:cubicBezTo>
                    <a:cubicBezTo>
                      <a:pt x="165" y="5"/>
                      <a:pt x="165" y="5"/>
                      <a:pt x="166" y="6"/>
                    </a:cubicBezTo>
                    <a:cubicBezTo>
                      <a:pt x="166" y="6"/>
                      <a:pt x="165" y="6"/>
                      <a:pt x="165" y="6"/>
                    </a:cubicBezTo>
                    <a:cubicBezTo>
                      <a:pt x="166" y="9"/>
                      <a:pt x="166" y="12"/>
                      <a:pt x="161" y="13"/>
                    </a:cubicBezTo>
                    <a:cubicBezTo>
                      <a:pt x="153" y="14"/>
                      <a:pt x="141" y="14"/>
                      <a:pt x="137" y="16"/>
                    </a:cubicBezTo>
                    <a:cubicBezTo>
                      <a:pt x="136" y="17"/>
                      <a:pt x="133" y="18"/>
                      <a:pt x="132" y="19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31" y="22"/>
                      <a:pt x="129" y="27"/>
                      <a:pt x="127" y="35"/>
                    </a:cubicBezTo>
                    <a:cubicBezTo>
                      <a:pt x="125" y="43"/>
                      <a:pt x="133" y="152"/>
                      <a:pt x="133" y="162"/>
                    </a:cubicBezTo>
                    <a:cubicBezTo>
                      <a:pt x="132" y="173"/>
                      <a:pt x="129" y="203"/>
                      <a:pt x="129" y="203"/>
                    </a:cubicBezTo>
                    <a:cubicBezTo>
                      <a:pt x="129" y="203"/>
                      <a:pt x="140" y="205"/>
                      <a:pt x="140" y="206"/>
                    </a:cubicBezTo>
                    <a:cubicBezTo>
                      <a:pt x="140" y="207"/>
                      <a:pt x="138" y="214"/>
                      <a:pt x="137" y="218"/>
                    </a:cubicBezTo>
                    <a:cubicBezTo>
                      <a:pt x="136" y="219"/>
                      <a:pt x="130" y="236"/>
                      <a:pt x="130" y="236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57" y="235"/>
                      <a:pt x="160" y="235"/>
                      <a:pt x="160" y="235"/>
                    </a:cubicBezTo>
                    <a:cubicBezTo>
                      <a:pt x="161" y="235"/>
                      <a:pt x="160" y="236"/>
                      <a:pt x="160" y="236"/>
                    </a:cubicBezTo>
                    <a:cubicBezTo>
                      <a:pt x="160" y="236"/>
                      <a:pt x="160" y="236"/>
                      <a:pt x="160" y="236"/>
                    </a:cubicBezTo>
                    <a:cubicBezTo>
                      <a:pt x="160" y="236"/>
                      <a:pt x="164" y="237"/>
                      <a:pt x="164" y="237"/>
                    </a:cubicBezTo>
                    <a:cubicBezTo>
                      <a:pt x="165" y="237"/>
                      <a:pt x="164" y="241"/>
                      <a:pt x="164" y="241"/>
                    </a:cubicBezTo>
                    <a:cubicBezTo>
                      <a:pt x="168" y="241"/>
                      <a:pt x="168" y="241"/>
                      <a:pt x="168" y="241"/>
                    </a:cubicBezTo>
                    <a:cubicBezTo>
                      <a:pt x="168" y="241"/>
                      <a:pt x="168" y="240"/>
                      <a:pt x="170" y="240"/>
                    </a:cubicBezTo>
                    <a:cubicBezTo>
                      <a:pt x="170" y="240"/>
                      <a:pt x="171" y="240"/>
                      <a:pt x="172" y="239"/>
                    </a:cubicBezTo>
                    <a:cubicBezTo>
                      <a:pt x="173" y="239"/>
                      <a:pt x="173" y="239"/>
                      <a:pt x="173" y="238"/>
                    </a:cubicBezTo>
                    <a:cubicBezTo>
                      <a:pt x="174" y="238"/>
                      <a:pt x="175" y="238"/>
                      <a:pt x="176" y="238"/>
                    </a:cubicBezTo>
                    <a:cubicBezTo>
                      <a:pt x="177" y="238"/>
                      <a:pt x="177" y="237"/>
                      <a:pt x="177" y="237"/>
                    </a:cubicBezTo>
                    <a:cubicBezTo>
                      <a:pt x="178" y="237"/>
                      <a:pt x="181" y="237"/>
                      <a:pt x="181" y="237"/>
                    </a:cubicBezTo>
                    <a:cubicBezTo>
                      <a:pt x="183" y="236"/>
                      <a:pt x="185" y="236"/>
                      <a:pt x="185" y="236"/>
                    </a:cubicBezTo>
                    <a:cubicBezTo>
                      <a:pt x="187" y="236"/>
                      <a:pt x="188" y="237"/>
                      <a:pt x="189" y="237"/>
                    </a:cubicBezTo>
                    <a:cubicBezTo>
                      <a:pt x="190" y="237"/>
                      <a:pt x="191" y="237"/>
                      <a:pt x="192" y="238"/>
                    </a:cubicBezTo>
                    <a:cubicBezTo>
                      <a:pt x="193" y="238"/>
                      <a:pt x="196" y="240"/>
                      <a:pt x="195" y="240"/>
                    </a:cubicBezTo>
                    <a:cubicBezTo>
                      <a:pt x="196" y="240"/>
                      <a:pt x="199" y="242"/>
                      <a:pt x="198" y="242"/>
                    </a:cubicBezTo>
                    <a:cubicBezTo>
                      <a:pt x="199" y="242"/>
                      <a:pt x="201" y="243"/>
                      <a:pt x="201" y="243"/>
                    </a:cubicBezTo>
                    <a:cubicBezTo>
                      <a:pt x="201" y="239"/>
                      <a:pt x="201" y="239"/>
                      <a:pt x="201" y="239"/>
                    </a:cubicBezTo>
                    <a:cubicBezTo>
                      <a:pt x="201" y="239"/>
                      <a:pt x="201" y="238"/>
                      <a:pt x="202" y="238"/>
                    </a:cubicBezTo>
                    <a:cubicBezTo>
                      <a:pt x="203" y="237"/>
                      <a:pt x="205" y="237"/>
                      <a:pt x="205" y="237"/>
                    </a:cubicBezTo>
                    <a:cubicBezTo>
                      <a:pt x="244" y="238"/>
                      <a:pt x="244" y="238"/>
                      <a:pt x="244" y="238"/>
                    </a:cubicBezTo>
                    <a:cubicBezTo>
                      <a:pt x="244" y="238"/>
                      <a:pt x="249" y="238"/>
                      <a:pt x="250" y="238"/>
                    </a:cubicBezTo>
                    <a:cubicBezTo>
                      <a:pt x="251" y="239"/>
                      <a:pt x="252" y="239"/>
                      <a:pt x="253" y="240"/>
                    </a:cubicBezTo>
                    <a:cubicBezTo>
                      <a:pt x="254" y="240"/>
                      <a:pt x="257" y="243"/>
                      <a:pt x="257" y="243"/>
                    </a:cubicBezTo>
                    <a:cubicBezTo>
                      <a:pt x="257" y="243"/>
                      <a:pt x="259" y="239"/>
                      <a:pt x="258" y="234"/>
                    </a:cubicBezTo>
                    <a:cubicBezTo>
                      <a:pt x="256" y="227"/>
                      <a:pt x="230" y="156"/>
                      <a:pt x="230" y="151"/>
                    </a:cubicBezTo>
                    <a:cubicBezTo>
                      <a:pt x="231" y="150"/>
                      <a:pt x="240" y="149"/>
                      <a:pt x="240" y="149"/>
                    </a:cubicBezTo>
                    <a:cubicBezTo>
                      <a:pt x="240" y="149"/>
                      <a:pt x="240" y="145"/>
                      <a:pt x="241" y="139"/>
                    </a:cubicBezTo>
                    <a:cubicBezTo>
                      <a:pt x="241" y="135"/>
                      <a:pt x="248" y="90"/>
                      <a:pt x="250" y="67"/>
                    </a:cubicBezTo>
                    <a:cubicBezTo>
                      <a:pt x="250" y="64"/>
                      <a:pt x="248" y="58"/>
                      <a:pt x="247" y="56"/>
                    </a:cubicBezTo>
                    <a:cubicBezTo>
                      <a:pt x="246" y="54"/>
                      <a:pt x="235" y="42"/>
                      <a:pt x="233" y="41"/>
                    </a:cubicBezTo>
                    <a:cubicBezTo>
                      <a:pt x="230" y="40"/>
                      <a:pt x="218" y="36"/>
                      <a:pt x="217" y="35"/>
                    </a:cubicBezTo>
                    <a:cubicBezTo>
                      <a:pt x="216" y="33"/>
                      <a:pt x="240" y="34"/>
                      <a:pt x="244" y="34"/>
                    </a:cubicBezTo>
                    <a:cubicBezTo>
                      <a:pt x="248" y="35"/>
                      <a:pt x="252" y="41"/>
                      <a:pt x="258" y="42"/>
                    </a:cubicBezTo>
                    <a:cubicBezTo>
                      <a:pt x="260" y="43"/>
                      <a:pt x="263" y="43"/>
                      <a:pt x="265" y="42"/>
                    </a:cubicBezTo>
                    <a:cubicBezTo>
                      <a:pt x="266" y="42"/>
                      <a:pt x="267" y="38"/>
                      <a:pt x="267" y="36"/>
                    </a:cubicBezTo>
                    <a:cubicBezTo>
                      <a:pt x="267" y="33"/>
                      <a:pt x="268" y="30"/>
                      <a:pt x="268" y="30"/>
                    </a:cubicBezTo>
                    <a:cubicBezTo>
                      <a:pt x="268" y="30"/>
                      <a:pt x="269" y="30"/>
                      <a:pt x="270" y="30"/>
                    </a:cubicBezTo>
                    <a:cubicBezTo>
                      <a:pt x="272" y="30"/>
                      <a:pt x="273" y="30"/>
                      <a:pt x="273" y="30"/>
                    </a:cubicBezTo>
                    <a:cubicBezTo>
                      <a:pt x="273" y="30"/>
                      <a:pt x="272" y="38"/>
                      <a:pt x="272" y="41"/>
                    </a:cubicBezTo>
                    <a:cubicBezTo>
                      <a:pt x="272" y="45"/>
                      <a:pt x="274" y="50"/>
                      <a:pt x="269" y="55"/>
                    </a:cubicBezTo>
                    <a:cubicBezTo>
                      <a:pt x="264" y="60"/>
                      <a:pt x="267" y="86"/>
                      <a:pt x="267" y="88"/>
                    </a:cubicBezTo>
                    <a:cubicBezTo>
                      <a:pt x="269" y="102"/>
                      <a:pt x="275" y="121"/>
                      <a:pt x="269" y="138"/>
                    </a:cubicBezTo>
                    <a:cubicBezTo>
                      <a:pt x="268" y="141"/>
                      <a:pt x="268" y="143"/>
                      <a:pt x="268" y="144"/>
                    </a:cubicBezTo>
                    <a:cubicBezTo>
                      <a:pt x="270" y="144"/>
                      <a:pt x="269" y="144"/>
                      <a:pt x="270" y="144"/>
                    </a:cubicBezTo>
                    <a:cubicBezTo>
                      <a:pt x="271" y="135"/>
                      <a:pt x="272" y="126"/>
                      <a:pt x="272" y="121"/>
                    </a:cubicBezTo>
                    <a:cubicBezTo>
                      <a:pt x="274" y="120"/>
                      <a:pt x="279" y="118"/>
                      <a:pt x="279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90" y="85"/>
                      <a:pt x="290" y="75"/>
                    </a:cubicBezTo>
                    <a:cubicBezTo>
                      <a:pt x="290" y="71"/>
                      <a:pt x="291" y="64"/>
                      <a:pt x="290" y="61"/>
                    </a:cubicBezTo>
                    <a:cubicBezTo>
                      <a:pt x="289" y="59"/>
                      <a:pt x="288" y="50"/>
                      <a:pt x="288" y="50"/>
                    </a:cubicBezTo>
                    <a:cubicBezTo>
                      <a:pt x="288" y="50"/>
                      <a:pt x="301" y="31"/>
                      <a:pt x="306" y="36"/>
                    </a:cubicBezTo>
                    <a:cubicBezTo>
                      <a:pt x="309" y="40"/>
                      <a:pt x="306" y="59"/>
                      <a:pt x="306" y="59"/>
                    </a:cubicBezTo>
                    <a:cubicBezTo>
                      <a:pt x="305" y="62"/>
                      <a:pt x="305" y="62"/>
                      <a:pt x="305" y="62"/>
                    </a:cubicBezTo>
                    <a:cubicBezTo>
                      <a:pt x="305" y="62"/>
                      <a:pt x="303" y="70"/>
                      <a:pt x="304" y="77"/>
                    </a:cubicBezTo>
                    <a:cubicBezTo>
                      <a:pt x="305" y="85"/>
                      <a:pt x="311" y="118"/>
                      <a:pt x="311" y="118"/>
                    </a:cubicBezTo>
                    <a:cubicBezTo>
                      <a:pt x="374" y="122"/>
                      <a:pt x="374" y="122"/>
                      <a:pt x="374" y="122"/>
                    </a:cubicBezTo>
                    <a:cubicBezTo>
                      <a:pt x="375" y="165"/>
                      <a:pt x="375" y="165"/>
                      <a:pt x="375" y="165"/>
                    </a:cubicBezTo>
                    <a:cubicBezTo>
                      <a:pt x="368" y="167"/>
                      <a:pt x="368" y="167"/>
                      <a:pt x="368" y="167"/>
                    </a:cubicBezTo>
                    <a:cubicBezTo>
                      <a:pt x="352" y="166"/>
                      <a:pt x="352" y="166"/>
                      <a:pt x="352" y="166"/>
                    </a:cubicBezTo>
                    <a:cubicBezTo>
                      <a:pt x="352" y="166"/>
                      <a:pt x="350" y="172"/>
                      <a:pt x="348" y="174"/>
                    </a:cubicBezTo>
                    <a:cubicBezTo>
                      <a:pt x="347" y="175"/>
                      <a:pt x="346" y="176"/>
                      <a:pt x="345" y="177"/>
                    </a:cubicBezTo>
                    <a:cubicBezTo>
                      <a:pt x="344" y="177"/>
                      <a:pt x="344" y="177"/>
                      <a:pt x="344" y="177"/>
                    </a:cubicBezTo>
                    <a:cubicBezTo>
                      <a:pt x="344" y="179"/>
                      <a:pt x="344" y="179"/>
                      <a:pt x="344" y="179"/>
                    </a:cubicBezTo>
                    <a:cubicBezTo>
                      <a:pt x="346" y="180"/>
                      <a:pt x="346" y="180"/>
                      <a:pt x="346" y="180"/>
                    </a:cubicBezTo>
                    <a:cubicBezTo>
                      <a:pt x="346" y="180"/>
                      <a:pt x="348" y="219"/>
                      <a:pt x="348" y="225"/>
                    </a:cubicBezTo>
                    <a:cubicBezTo>
                      <a:pt x="348" y="231"/>
                      <a:pt x="348" y="250"/>
                      <a:pt x="348" y="253"/>
                    </a:cubicBezTo>
                    <a:cubicBezTo>
                      <a:pt x="348" y="257"/>
                      <a:pt x="351" y="276"/>
                      <a:pt x="352" y="284"/>
                    </a:cubicBezTo>
                    <a:cubicBezTo>
                      <a:pt x="352" y="289"/>
                      <a:pt x="351" y="297"/>
                      <a:pt x="349" y="300"/>
                    </a:cubicBezTo>
                    <a:cubicBezTo>
                      <a:pt x="348" y="301"/>
                      <a:pt x="348" y="302"/>
                      <a:pt x="346" y="302"/>
                    </a:cubicBezTo>
                    <a:cubicBezTo>
                      <a:pt x="345" y="303"/>
                      <a:pt x="343" y="303"/>
                      <a:pt x="341" y="305"/>
                    </a:cubicBezTo>
                    <a:cubicBezTo>
                      <a:pt x="336" y="307"/>
                      <a:pt x="331" y="310"/>
                      <a:pt x="330" y="311"/>
                    </a:cubicBezTo>
                    <a:cubicBezTo>
                      <a:pt x="333" y="311"/>
                      <a:pt x="335" y="311"/>
                      <a:pt x="337" y="312"/>
                    </a:cubicBezTo>
                    <a:cubicBezTo>
                      <a:pt x="335" y="312"/>
                      <a:pt x="334" y="311"/>
                      <a:pt x="333" y="312"/>
                    </a:cubicBezTo>
                    <a:cubicBezTo>
                      <a:pt x="336" y="311"/>
                      <a:pt x="339" y="313"/>
                      <a:pt x="339" y="315"/>
                    </a:cubicBezTo>
                    <a:cubicBezTo>
                      <a:pt x="338" y="315"/>
                      <a:pt x="337" y="314"/>
                      <a:pt x="337" y="314"/>
                    </a:cubicBezTo>
                    <a:cubicBezTo>
                      <a:pt x="338" y="315"/>
                      <a:pt x="339" y="315"/>
                      <a:pt x="338" y="316"/>
                    </a:cubicBezTo>
                    <a:cubicBezTo>
                      <a:pt x="338" y="315"/>
                      <a:pt x="336" y="315"/>
                      <a:pt x="336" y="315"/>
                    </a:cubicBezTo>
                    <a:cubicBezTo>
                      <a:pt x="337" y="315"/>
                      <a:pt x="338" y="316"/>
                      <a:pt x="339" y="317"/>
                    </a:cubicBezTo>
                    <a:cubicBezTo>
                      <a:pt x="339" y="317"/>
                      <a:pt x="339" y="317"/>
                      <a:pt x="338" y="317"/>
                    </a:cubicBezTo>
                    <a:cubicBezTo>
                      <a:pt x="337" y="316"/>
                      <a:pt x="333" y="317"/>
                      <a:pt x="331" y="320"/>
                    </a:cubicBezTo>
                    <a:cubicBezTo>
                      <a:pt x="327" y="324"/>
                      <a:pt x="326" y="332"/>
                      <a:pt x="328" y="337"/>
                    </a:cubicBezTo>
                    <a:cubicBezTo>
                      <a:pt x="331" y="347"/>
                      <a:pt x="326" y="360"/>
                      <a:pt x="322" y="363"/>
                    </a:cubicBezTo>
                    <a:cubicBezTo>
                      <a:pt x="315" y="372"/>
                      <a:pt x="308" y="373"/>
                      <a:pt x="303" y="375"/>
                    </a:cubicBezTo>
                    <a:cubicBezTo>
                      <a:pt x="297" y="376"/>
                      <a:pt x="290" y="376"/>
                      <a:pt x="284" y="375"/>
                    </a:cubicBezTo>
                    <a:cubicBezTo>
                      <a:pt x="279" y="373"/>
                      <a:pt x="275" y="373"/>
                      <a:pt x="273" y="370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16" name="Freeform 52"/>
              <p:cNvSpPr>
                <a:spLocks/>
              </p:cNvSpPr>
              <p:nvPr userDrawn="1"/>
            </p:nvSpPr>
            <p:spPr bwMode="gray">
              <a:xfrm>
                <a:off x="3822" y="852"/>
                <a:ext cx="881" cy="1408"/>
              </a:xfrm>
              <a:custGeom>
                <a:avLst/>
                <a:gdLst/>
                <a:ahLst/>
                <a:cxnLst>
                  <a:cxn ang="0">
                    <a:pos x="258" y="92"/>
                  </a:cxn>
                  <a:cxn ang="0">
                    <a:pos x="256" y="112"/>
                  </a:cxn>
                  <a:cxn ang="0">
                    <a:pos x="260" y="125"/>
                  </a:cxn>
                  <a:cxn ang="0">
                    <a:pos x="273" y="144"/>
                  </a:cxn>
                  <a:cxn ang="0">
                    <a:pos x="247" y="178"/>
                  </a:cxn>
                  <a:cxn ang="0">
                    <a:pos x="238" y="240"/>
                  </a:cxn>
                  <a:cxn ang="0">
                    <a:pos x="201" y="245"/>
                  </a:cxn>
                  <a:cxn ang="0">
                    <a:pos x="168" y="243"/>
                  </a:cxn>
                  <a:cxn ang="0">
                    <a:pos x="161" y="242"/>
                  </a:cxn>
                  <a:cxn ang="0">
                    <a:pos x="121" y="231"/>
                  </a:cxn>
                  <a:cxn ang="0">
                    <a:pos x="95" y="95"/>
                  </a:cxn>
                  <a:cxn ang="0">
                    <a:pos x="101" y="79"/>
                  </a:cxn>
                  <a:cxn ang="0">
                    <a:pos x="103" y="55"/>
                  </a:cxn>
                  <a:cxn ang="0">
                    <a:pos x="61" y="5"/>
                  </a:cxn>
                  <a:cxn ang="0">
                    <a:pos x="43" y="85"/>
                  </a:cxn>
                  <a:cxn ang="0">
                    <a:pos x="33" y="100"/>
                  </a:cxn>
                  <a:cxn ang="0">
                    <a:pos x="11" y="187"/>
                  </a:cxn>
                  <a:cxn ang="0">
                    <a:pos x="37" y="338"/>
                  </a:cxn>
                  <a:cxn ang="0">
                    <a:pos x="40" y="501"/>
                  </a:cxn>
                  <a:cxn ang="0">
                    <a:pos x="83" y="587"/>
                  </a:cxn>
                  <a:cxn ang="0">
                    <a:pos x="85" y="526"/>
                  </a:cxn>
                  <a:cxn ang="0">
                    <a:pos x="109" y="540"/>
                  </a:cxn>
                  <a:cxn ang="0">
                    <a:pos x="160" y="535"/>
                  </a:cxn>
                  <a:cxn ang="0">
                    <a:pos x="132" y="517"/>
                  </a:cxn>
                  <a:cxn ang="0">
                    <a:pos x="131" y="386"/>
                  </a:cxn>
                  <a:cxn ang="0">
                    <a:pos x="129" y="273"/>
                  </a:cxn>
                  <a:cxn ang="0">
                    <a:pos x="159" y="272"/>
                  </a:cxn>
                  <a:cxn ang="0">
                    <a:pos x="169" y="267"/>
                  </a:cxn>
                  <a:cxn ang="0">
                    <a:pos x="176" y="271"/>
                  </a:cxn>
                  <a:cxn ang="0">
                    <a:pos x="191" y="270"/>
                  </a:cxn>
                  <a:cxn ang="0">
                    <a:pos x="200" y="268"/>
                  </a:cxn>
                  <a:cxn ang="0">
                    <a:pos x="249" y="269"/>
                  </a:cxn>
                  <a:cxn ang="0">
                    <a:pos x="228" y="402"/>
                  </a:cxn>
                  <a:cxn ang="0">
                    <a:pos x="245" y="535"/>
                  </a:cxn>
                  <a:cxn ang="0">
                    <a:pos x="256" y="552"/>
                  </a:cxn>
                  <a:cxn ang="0">
                    <a:pos x="267" y="563"/>
                  </a:cxn>
                  <a:cxn ang="0">
                    <a:pos x="268" y="497"/>
                  </a:cxn>
                  <a:cxn ang="0">
                    <a:pos x="270" y="447"/>
                  </a:cxn>
                  <a:cxn ang="0">
                    <a:pos x="287" y="538"/>
                  </a:cxn>
                  <a:cxn ang="0">
                    <a:pos x="303" y="576"/>
                  </a:cxn>
                  <a:cxn ang="0">
                    <a:pos x="309" y="451"/>
                  </a:cxn>
                  <a:cxn ang="0">
                    <a:pos x="350" y="378"/>
                  </a:cxn>
                  <a:cxn ang="0">
                    <a:pos x="343" y="358"/>
                  </a:cxn>
                  <a:cxn ang="0">
                    <a:pos x="351" y="199"/>
                  </a:cxn>
                  <a:cxn ang="0">
                    <a:pos x="329" y="158"/>
                  </a:cxn>
                  <a:cxn ang="0">
                    <a:pos x="336" y="153"/>
                  </a:cxn>
                  <a:cxn ang="0">
                    <a:pos x="338" y="148"/>
                  </a:cxn>
                  <a:cxn ang="0">
                    <a:pos x="303" y="61"/>
                  </a:cxn>
                </a:cxnLst>
                <a:rect l="0" t="0" r="r" b="b"/>
                <a:pathLst>
                  <a:path w="373" h="597">
                    <a:moveTo>
                      <a:pt x="273" y="68"/>
                    </a:moveTo>
                    <a:cubicBezTo>
                      <a:pt x="261" y="68"/>
                      <a:pt x="253" y="83"/>
                      <a:pt x="257" y="92"/>
                    </a:cubicBezTo>
                    <a:cubicBezTo>
                      <a:pt x="257" y="92"/>
                      <a:pt x="258" y="93"/>
                      <a:pt x="258" y="94"/>
                    </a:cubicBezTo>
                    <a:cubicBezTo>
                      <a:pt x="258" y="93"/>
                      <a:pt x="258" y="92"/>
                      <a:pt x="258" y="92"/>
                    </a:cubicBezTo>
                    <a:cubicBezTo>
                      <a:pt x="258" y="93"/>
                      <a:pt x="259" y="94"/>
                      <a:pt x="259" y="94"/>
                    </a:cubicBezTo>
                    <a:cubicBezTo>
                      <a:pt x="259" y="94"/>
                      <a:pt x="259" y="94"/>
                      <a:pt x="259" y="93"/>
                    </a:cubicBezTo>
                    <a:cubicBezTo>
                      <a:pt x="261" y="96"/>
                      <a:pt x="261" y="101"/>
                      <a:pt x="259" y="104"/>
                    </a:cubicBezTo>
                    <a:cubicBezTo>
                      <a:pt x="258" y="108"/>
                      <a:pt x="255" y="111"/>
                      <a:pt x="256" y="112"/>
                    </a:cubicBezTo>
                    <a:cubicBezTo>
                      <a:pt x="256" y="114"/>
                      <a:pt x="259" y="114"/>
                      <a:pt x="260" y="115"/>
                    </a:cubicBezTo>
                    <a:cubicBezTo>
                      <a:pt x="260" y="116"/>
                      <a:pt x="259" y="118"/>
                      <a:pt x="259" y="119"/>
                    </a:cubicBezTo>
                    <a:cubicBezTo>
                      <a:pt x="259" y="121"/>
                      <a:pt x="260" y="121"/>
                      <a:pt x="260" y="121"/>
                    </a:cubicBezTo>
                    <a:cubicBezTo>
                      <a:pt x="258" y="121"/>
                      <a:pt x="259" y="125"/>
                      <a:pt x="260" y="125"/>
                    </a:cubicBezTo>
                    <a:cubicBezTo>
                      <a:pt x="260" y="126"/>
                      <a:pt x="261" y="126"/>
                      <a:pt x="261" y="127"/>
                    </a:cubicBezTo>
                    <a:cubicBezTo>
                      <a:pt x="261" y="127"/>
                      <a:pt x="259" y="131"/>
                      <a:pt x="261" y="133"/>
                    </a:cubicBezTo>
                    <a:cubicBezTo>
                      <a:pt x="263" y="134"/>
                      <a:pt x="271" y="135"/>
                      <a:pt x="274" y="134"/>
                    </a:cubicBezTo>
                    <a:cubicBezTo>
                      <a:pt x="275" y="138"/>
                      <a:pt x="274" y="142"/>
                      <a:pt x="273" y="144"/>
                    </a:cubicBezTo>
                    <a:cubicBezTo>
                      <a:pt x="272" y="147"/>
                      <a:pt x="272" y="153"/>
                      <a:pt x="267" y="152"/>
                    </a:cubicBezTo>
                    <a:cubicBezTo>
                      <a:pt x="268" y="154"/>
                      <a:pt x="269" y="154"/>
                      <a:pt x="270" y="154"/>
                    </a:cubicBezTo>
                    <a:cubicBezTo>
                      <a:pt x="270" y="155"/>
                      <a:pt x="263" y="157"/>
                      <a:pt x="259" y="157"/>
                    </a:cubicBezTo>
                    <a:cubicBezTo>
                      <a:pt x="254" y="159"/>
                      <a:pt x="249" y="170"/>
                      <a:pt x="247" y="178"/>
                    </a:cubicBezTo>
                    <a:cubicBezTo>
                      <a:pt x="247" y="182"/>
                      <a:pt x="247" y="191"/>
                      <a:pt x="244" y="202"/>
                    </a:cubicBezTo>
                    <a:cubicBezTo>
                      <a:pt x="242" y="211"/>
                      <a:pt x="240" y="230"/>
                      <a:pt x="240" y="233"/>
                    </a:cubicBezTo>
                    <a:cubicBezTo>
                      <a:pt x="240" y="238"/>
                      <a:pt x="238" y="237"/>
                      <a:pt x="238" y="237"/>
                    </a:cubicBezTo>
                    <a:cubicBezTo>
                      <a:pt x="237" y="237"/>
                      <a:pt x="238" y="240"/>
                      <a:pt x="238" y="240"/>
                    </a:cubicBezTo>
                    <a:cubicBezTo>
                      <a:pt x="238" y="240"/>
                      <a:pt x="235" y="240"/>
                      <a:pt x="234" y="240"/>
                    </a:cubicBezTo>
                    <a:cubicBezTo>
                      <a:pt x="233" y="241"/>
                      <a:pt x="233" y="242"/>
                      <a:pt x="233" y="242"/>
                    </a:cubicBezTo>
                    <a:cubicBezTo>
                      <a:pt x="232" y="243"/>
                      <a:pt x="207" y="245"/>
                      <a:pt x="201" y="244"/>
                    </a:cubicBezTo>
                    <a:cubicBezTo>
                      <a:pt x="201" y="244"/>
                      <a:pt x="201" y="244"/>
                      <a:pt x="201" y="245"/>
                    </a:cubicBezTo>
                    <a:cubicBezTo>
                      <a:pt x="199" y="245"/>
                      <a:pt x="199" y="245"/>
                      <a:pt x="196" y="245"/>
                    </a:cubicBezTo>
                    <a:cubicBezTo>
                      <a:pt x="193" y="244"/>
                      <a:pt x="191" y="241"/>
                      <a:pt x="188" y="240"/>
                    </a:cubicBezTo>
                    <a:cubicBezTo>
                      <a:pt x="187" y="240"/>
                      <a:pt x="179" y="240"/>
                      <a:pt x="177" y="240"/>
                    </a:cubicBezTo>
                    <a:cubicBezTo>
                      <a:pt x="175" y="240"/>
                      <a:pt x="171" y="243"/>
                      <a:pt x="168" y="243"/>
                    </a:cubicBezTo>
                    <a:cubicBezTo>
                      <a:pt x="167" y="243"/>
                      <a:pt x="166" y="243"/>
                      <a:pt x="164" y="243"/>
                    </a:cubicBezTo>
                    <a:cubicBezTo>
                      <a:pt x="163" y="243"/>
                      <a:pt x="164" y="243"/>
                      <a:pt x="163" y="243"/>
                    </a:cubicBezTo>
                    <a:cubicBezTo>
                      <a:pt x="163" y="243"/>
                      <a:pt x="162" y="243"/>
                      <a:pt x="161" y="243"/>
                    </a:cubicBezTo>
                    <a:cubicBezTo>
                      <a:pt x="161" y="243"/>
                      <a:pt x="161" y="242"/>
                      <a:pt x="161" y="242"/>
                    </a:cubicBezTo>
                    <a:cubicBezTo>
                      <a:pt x="151" y="241"/>
                      <a:pt x="135" y="238"/>
                      <a:pt x="134" y="238"/>
                    </a:cubicBezTo>
                    <a:cubicBezTo>
                      <a:pt x="132" y="237"/>
                      <a:pt x="130" y="234"/>
                      <a:pt x="128" y="235"/>
                    </a:cubicBezTo>
                    <a:cubicBezTo>
                      <a:pt x="125" y="235"/>
                      <a:pt x="124" y="232"/>
                      <a:pt x="123" y="232"/>
                    </a:cubicBezTo>
                    <a:cubicBezTo>
                      <a:pt x="121" y="231"/>
                      <a:pt x="121" y="232"/>
                      <a:pt x="121" y="231"/>
                    </a:cubicBezTo>
                    <a:cubicBezTo>
                      <a:pt x="121" y="230"/>
                      <a:pt x="120" y="147"/>
                      <a:pt x="98" y="125"/>
                    </a:cubicBezTo>
                    <a:cubicBezTo>
                      <a:pt x="83" y="111"/>
                      <a:pt x="80" y="110"/>
                      <a:pt x="80" y="106"/>
                    </a:cubicBezTo>
                    <a:cubicBezTo>
                      <a:pt x="80" y="102"/>
                      <a:pt x="80" y="101"/>
                      <a:pt x="81" y="98"/>
                    </a:cubicBezTo>
                    <a:cubicBezTo>
                      <a:pt x="81" y="96"/>
                      <a:pt x="91" y="98"/>
                      <a:pt x="95" y="95"/>
                    </a:cubicBezTo>
                    <a:cubicBezTo>
                      <a:pt x="97" y="93"/>
                      <a:pt x="96" y="89"/>
                      <a:pt x="96" y="87"/>
                    </a:cubicBezTo>
                    <a:cubicBezTo>
                      <a:pt x="97" y="86"/>
                      <a:pt x="98" y="85"/>
                      <a:pt x="99" y="84"/>
                    </a:cubicBezTo>
                    <a:cubicBezTo>
                      <a:pt x="99" y="84"/>
                      <a:pt x="100" y="81"/>
                      <a:pt x="97" y="80"/>
                    </a:cubicBezTo>
                    <a:cubicBezTo>
                      <a:pt x="100" y="81"/>
                      <a:pt x="101" y="79"/>
                      <a:pt x="101" y="79"/>
                    </a:cubicBezTo>
                    <a:cubicBezTo>
                      <a:pt x="101" y="78"/>
                      <a:pt x="100" y="76"/>
                      <a:pt x="100" y="76"/>
                    </a:cubicBezTo>
                    <a:cubicBezTo>
                      <a:pt x="100" y="75"/>
                      <a:pt x="100" y="74"/>
                      <a:pt x="101" y="73"/>
                    </a:cubicBezTo>
                    <a:cubicBezTo>
                      <a:pt x="102" y="72"/>
                      <a:pt x="106" y="73"/>
                      <a:pt x="107" y="71"/>
                    </a:cubicBezTo>
                    <a:cubicBezTo>
                      <a:pt x="108" y="68"/>
                      <a:pt x="103" y="60"/>
                      <a:pt x="103" y="55"/>
                    </a:cubicBezTo>
                    <a:cubicBezTo>
                      <a:pt x="103" y="53"/>
                      <a:pt x="107" y="51"/>
                      <a:pt x="108" y="49"/>
                    </a:cubicBezTo>
                    <a:cubicBezTo>
                      <a:pt x="109" y="43"/>
                      <a:pt x="106" y="33"/>
                      <a:pt x="106" y="31"/>
                    </a:cubicBezTo>
                    <a:cubicBezTo>
                      <a:pt x="106" y="29"/>
                      <a:pt x="109" y="32"/>
                      <a:pt x="109" y="27"/>
                    </a:cubicBezTo>
                    <a:cubicBezTo>
                      <a:pt x="109" y="23"/>
                      <a:pt x="90" y="0"/>
                      <a:pt x="61" y="5"/>
                    </a:cubicBezTo>
                    <a:cubicBezTo>
                      <a:pt x="32" y="11"/>
                      <a:pt x="37" y="47"/>
                      <a:pt x="39" y="53"/>
                    </a:cubicBezTo>
                    <a:cubicBezTo>
                      <a:pt x="42" y="61"/>
                      <a:pt x="47" y="75"/>
                      <a:pt x="47" y="78"/>
                    </a:cubicBezTo>
                    <a:cubicBezTo>
                      <a:pt x="47" y="79"/>
                      <a:pt x="45" y="84"/>
                      <a:pt x="44" y="84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1" y="86"/>
                    </a:cubicBezTo>
                    <a:cubicBezTo>
                      <a:pt x="41" y="86"/>
                      <a:pt x="38" y="92"/>
                      <a:pt x="37" y="95"/>
                    </a:cubicBezTo>
                    <a:cubicBezTo>
                      <a:pt x="35" y="97"/>
                      <a:pt x="33" y="100"/>
                      <a:pt x="33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00"/>
                      <a:pt x="24" y="108"/>
                      <a:pt x="21" y="110"/>
                    </a:cubicBezTo>
                    <a:cubicBezTo>
                      <a:pt x="11" y="117"/>
                      <a:pt x="6" y="124"/>
                      <a:pt x="4" y="128"/>
                    </a:cubicBezTo>
                    <a:cubicBezTo>
                      <a:pt x="0" y="136"/>
                      <a:pt x="0" y="150"/>
                      <a:pt x="0" y="154"/>
                    </a:cubicBezTo>
                    <a:cubicBezTo>
                      <a:pt x="1" y="159"/>
                      <a:pt x="10" y="181"/>
                      <a:pt x="11" y="187"/>
                    </a:cubicBezTo>
                    <a:cubicBezTo>
                      <a:pt x="14" y="202"/>
                      <a:pt x="20" y="225"/>
                      <a:pt x="22" y="232"/>
                    </a:cubicBezTo>
                    <a:cubicBezTo>
                      <a:pt x="23" y="238"/>
                      <a:pt x="28" y="310"/>
                      <a:pt x="29" y="313"/>
                    </a:cubicBezTo>
                    <a:cubicBezTo>
                      <a:pt x="29" y="315"/>
                      <a:pt x="31" y="335"/>
                      <a:pt x="31" y="335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37" y="338"/>
                      <a:pt x="37" y="344"/>
                      <a:pt x="37" y="354"/>
                    </a:cubicBezTo>
                    <a:cubicBezTo>
                      <a:pt x="37" y="367"/>
                      <a:pt x="37" y="385"/>
                      <a:pt x="37" y="402"/>
                    </a:cubicBezTo>
                    <a:cubicBezTo>
                      <a:pt x="37" y="423"/>
                      <a:pt x="37" y="438"/>
                      <a:pt x="37" y="452"/>
                    </a:cubicBezTo>
                    <a:cubicBezTo>
                      <a:pt x="37" y="461"/>
                      <a:pt x="38" y="481"/>
                      <a:pt x="40" y="501"/>
                    </a:cubicBezTo>
                    <a:cubicBezTo>
                      <a:pt x="45" y="527"/>
                      <a:pt x="41" y="528"/>
                      <a:pt x="44" y="556"/>
                    </a:cubicBezTo>
                    <a:cubicBezTo>
                      <a:pt x="45" y="558"/>
                      <a:pt x="48" y="560"/>
                      <a:pt x="48" y="560"/>
                    </a:cubicBezTo>
                    <a:cubicBezTo>
                      <a:pt x="48" y="560"/>
                      <a:pt x="54" y="563"/>
                      <a:pt x="56" y="566"/>
                    </a:cubicBezTo>
                    <a:cubicBezTo>
                      <a:pt x="57" y="568"/>
                      <a:pt x="69" y="587"/>
                      <a:pt x="83" y="587"/>
                    </a:cubicBezTo>
                    <a:cubicBezTo>
                      <a:pt x="97" y="587"/>
                      <a:pt x="101" y="581"/>
                      <a:pt x="100" y="577"/>
                    </a:cubicBezTo>
                    <a:cubicBezTo>
                      <a:pt x="99" y="574"/>
                      <a:pt x="82" y="553"/>
                      <a:pt x="82" y="551"/>
                    </a:cubicBezTo>
                    <a:cubicBezTo>
                      <a:pt x="82" y="549"/>
                      <a:pt x="84" y="514"/>
                      <a:pt x="84" y="513"/>
                    </a:cubicBezTo>
                    <a:cubicBezTo>
                      <a:pt x="84" y="514"/>
                      <a:pt x="84" y="522"/>
                      <a:pt x="85" y="526"/>
                    </a:cubicBezTo>
                    <a:cubicBezTo>
                      <a:pt x="85" y="527"/>
                      <a:pt x="86" y="529"/>
                      <a:pt x="87" y="530"/>
                    </a:cubicBezTo>
                    <a:cubicBezTo>
                      <a:pt x="87" y="530"/>
                      <a:pt x="87" y="529"/>
                      <a:pt x="87" y="529"/>
                    </a:cubicBezTo>
                    <a:cubicBezTo>
                      <a:pt x="87" y="532"/>
                      <a:pt x="88" y="536"/>
                      <a:pt x="88" y="540"/>
                    </a:cubicBezTo>
                    <a:cubicBezTo>
                      <a:pt x="90" y="542"/>
                      <a:pt x="108" y="541"/>
                      <a:pt x="109" y="540"/>
                    </a:cubicBezTo>
                    <a:cubicBezTo>
                      <a:pt x="109" y="539"/>
                      <a:pt x="109" y="535"/>
                      <a:pt x="109" y="534"/>
                    </a:cubicBezTo>
                    <a:cubicBezTo>
                      <a:pt x="111" y="534"/>
                      <a:pt x="120" y="533"/>
                      <a:pt x="124" y="536"/>
                    </a:cubicBezTo>
                    <a:cubicBezTo>
                      <a:pt x="134" y="542"/>
                      <a:pt x="152" y="538"/>
                      <a:pt x="158" y="536"/>
                    </a:cubicBezTo>
                    <a:cubicBezTo>
                      <a:pt x="159" y="536"/>
                      <a:pt x="160" y="535"/>
                      <a:pt x="160" y="535"/>
                    </a:cubicBezTo>
                    <a:cubicBezTo>
                      <a:pt x="160" y="535"/>
                      <a:pt x="161" y="534"/>
                      <a:pt x="161" y="532"/>
                    </a:cubicBezTo>
                    <a:cubicBezTo>
                      <a:pt x="161" y="532"/>
                      <a:pt x="161" y="532"/>
                      <a:pt x="161" y="532"/>
                    </a:cubicBezTo>
                    <a:cubicBezTo>
                      <a:pt x="161" y="529"/>
                      <a:pt x="161" y="523"/>
                      <a:pt x="156" y="523"/>
                    </a:cubicBezTo>
                    <a:cubicBezTo>
                      <a:pt x="149" y="521"/>
                      <a:pt x="136" y="521"/>
                      <a:pt x="132" y="517"/>
                    </a:cubicBezTo>
                    <a:cubicBezTo>
                      <a:pt x="131" y="517"/>
                      <a:pt x="128" y="515"/>
                      <a:pt x="127" y="514"/>
                    </a:cubicBezTo>
                    <a:cubicBezTo>
                      <a:pt x="127" y="514"/>
                      <a:pt x="127" y="514"/>
                      <a:pt x="127" y="514"/>
                    </a:cubicBezTo>
                    <a:cubicBezTo>
                      <a:pt x="126" y="509"/>
                      <a:pt x="125" y="501"/>
                      <a:pt x="123" y="489"/>
                    </a:cubicBezTo>
                    <a:cubicBezTo>
                      <a:pt x="121" y="476"/>
                      <a:pt x="131" y="402"/>
                      <a:pt x="131" y="386"/>
                    </a:cubicBezTo>
                    <a:cubicBezTo>
                      <a:pt x="131" y="370"/>
                      <a:pt x="127" y="324"/>
                      <a:pt x="127" y="324"/>
                    </a:cubicBezTo>
                    <a:cubicBezTo>
                      <a:pt x="127" y="324"/>
                      <a:pt x="139" y="320"/>
                      <a:pt x="139" y="319"/>
                    </a:cubicBezTo>
                    <a:cubicBezTo>
                      <a:pt x="139" y="317"/>
                      <a:pt x="136" y="307"/>
                      <a:pt x="135" y="301"/>
                    </a:cubicBezTo>
                    <a:cubicBezTo>
                      <a:pt x="135" y="299"/>
                      <a:pt x="129" y="273"/>
                      <a:pt x="129" y="273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9" y="274"/>
                      <a:pt x="159" y="274"/>
                    </a:cubicBezTo>
                    <a:cubicBezTo>
                      <a:pt x="159" y="274"/>
                      <a:pt x="159" y="273"/>
                      <a:pt x="159" y="273"/>
                    </a:cubicBezTo>
                    <a:cubicBezTo>
                      <a:pt x="159" y="272"/>
                      <a:pt x="159" y="272"/>
                      <a:pt x="159" y="272"/>
                    </a:cubicBezTo>
                    <a:cubicBezTo>
                      <a:pt x="159" y="272"/>
                      <a:pt x="162" y="272"/>
                      <a:pt x="163" y="272"/>
                    </a:cubicBezTo>
                    <a:cubicBezTo>
                      <a:pt x="163" y="271"/>
                      <a:pt x="163" y="265"/>
                      <a:pt x="163" y="265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7"/>
                      <a:pt x="169" y="267"/>
                    </a:cubicBezTo>
                    <a:cubicBezTo>
                      <a:pt x="169" y="268"/>
                      <a:pt x="170" y="268"/>
                      <a:pt x="171" y="268"/>
                    </a:cubicBezTo>
                    <a:cubicBezTo>
                      <a:pt x="172" y="268"/>
                      <a:pt x="172" y="269"/>
                      <a:pt x="172" y="270"/>
                    </a:cubicBezTo>
                    <a:cubicBezTo>
                      <a:pt x="173" y="270"/>
                      <a:pt x="174" y="270"/>
                      <a:pt x="175" y="270"/>
                    </a:cubicBezTo>
                    <a:cubicBezTo>
                      <a:pt x="175" y="270"/>
                      <a:pt x="176" y="271"/>
                      <a:pt x="176" y="271"/>
                    </a:cubicBezTo>
                    <a:cubicBezTo>
                      <a:pt x="177" y="272"/>
                      <a:pt x="180" y="272"/>
                      <a:pt x="180" y="272"/>
                    </a:cubicBezTo>
                    <a:cubicBezTo>
                      <a:pt x="182" y="272"/>
                      <a:pt x="184" y="273"/>
                      <a:pt x="184" y="273"/>
                    </a:cubicBezTo>
                    <a:cubicBezTo>
                      <a:pt x="186" y="273"/>
                      <a:pt x="187" y="272"/>
                      <a:pt x="188" y="272"/>
                    </a:cubicBezTo>
                    <a:cubicBezTo>
                      <a:pt x="189" y="271"/>
                      <a:pt x="190" y="271"/>
                      <a:pt x="191" y="270"/>
                    </a:cubicBezTo>
                    <a:cubicBezTo>
                      <a:pt x="192" y="270"/>
                      <a:pt x="195" y="267"/>
                      <a:pt x="194" y="266"/>
                    </a:cubicBezTo>
                    <a:cubicBezTo>
                      <a:pt x="195" y="267"/>
                      <a:pt x="198" y="264"/>
                      <a:pt x="197" y="263"/>
                    </a:cubicBezTo>
                    <a:cubicBezTo>
                      <a:pt x="198" y="263"/>
                      <a:pt x="200" y="262"/>
                      <a:pt x="200" y="262"/>
                    </a:cubicBezTo>
                    <a:cubicBezTo>
                      <a:pt x="200" y="268"/>
                      <a:pt x="200" y="268"/>
                      <a:pt x="200" y="268"/>
                    </a:cubicBezTo>
                    <a:cubicBezTo>
                      <a:pt x="200" y="268"/>
                      <a:pt x="200" y="269"/>
                      <a:pt x="201" y="270"/>
                    </a:cubicBezTo>
                    <a:cubicBezTo>
                      <a:pt x="202" y="271"/>
                      <a:pt x="204" y="271"/>
                      <a:pt x="204" y="271"/>
                    </a:cubicBezTo>
                    <a:cubicBezTo>
                      <a:pt x="243" y="270"/>
                      <a:pt x="243" y="270"/>
                      <a:pt x="243" y="270"/>
                    </a:cubicBezTo>
                    <a:cubicBezTo>
                      <a:pt x="243" y="270"/>
                      <a:pt x="248" y="270"/>
                      <a:pt x="249" y="269"/>
                    </a:cubicBezTo>
                    <a:cubicBezTo>
                      <a:pt x="250" y="268"/>
                      <a:pt x="251" y="267"/>
                      <a:pt x="252" y="267"/>
                    </a:cubicBezTo>
                    <a:cubicBezTo>
                      <a:pt x="253" y="266"/>
                      <a:pt x="256" y="262"/>
                      <a:pt x="256" y="262"/>
                    </a:cubicBezTo>
                    <a:cubicBezTo>
                      <a:pt x="256" y="262"/>
                      <a:pt x="257" y="270"/>
                      <a:pt x="255" y="277"/>
                    </a:cubicBezTo>
                    <a:cubicBezTo>
                      <a:pt x="253" y="288"/>
                      <a:pt x="228" y="394"/>
                      <a:pt x="228" y="402"/>
                    </a:cubicBezTo>
                    <a:cubicBezTo>
                      <a:pt x="229" y="403"/>
                      <a:pt x="238" y="405"/>
                      <a:pt x="238" y="405"/>
                    </a:cubicBezTo>
                    <a:cubicBezTo>
                      <a:pt x="238" y="405"/>
                      <a:pt x="238" y="411"/>
                      <a:pt x="239" y="419"/>
                    </a:cubicBezTo>
                    <a:cubicBezTo>
                      <a:pt x="240" y="427"/>
                      <a:pt x="246" y="485"/>
                      <a:pt x="248" y="519"/>
                    </a:cubicBezTo>
                    <a:cubicBezTo>
                      <a:pt x="248" y="524"/>
                      <a:pt x="245" y="532"/>
                      <a:pt x="245" y="535"/>
                    </a:cubicBezTo>
                    <a:cubicBezTo>
                      <a:pt x="244" y="538"/>
                      <a:pt x="233" y="557"/>
                      <a:pt x="230" y="558"/>
                    </a:cubicBezTo>
                    <a:cubicBezTo>
                      <a:pt x="227" y="560"/>
                      <a:pt x="216" y="563"/>
                      <a:pt x="214" y="566"/>
                    </a:cubicBezTo>
                    <a:cubicBezTo>
                      <a:pt x="213" y="569"/>
                      <a:pt x="237" y="570"/>
                      <a:pt x="241" y="569"/>
                    </a:cubicBezTo>
                    <a:cubicBezTo>
                      <a:pt x="246" y="568"/>
                      <a:pt x="249" y="554"/>
                      <a:pt x="256" y="552"/>
                    </a:cubicBezTo>
                    <a:cubicBezTo>
                      <a:pt x="258" y="552"/>
                      <a:pt x="260" y="551"/>
                      <a:pt x="262" y="553"/>
                    </a:cubicBezTo>
                    <a:cubicBezTo>
                      <a:pt x="263" y="553"/>
                      <a:pt x="264" y="556"/>
                      <a:pt x="264" y="557"/>
                    </a:cubicBezTo>
                    <a:cubicBezTo>
                      <a:pt x="265" y="561"/>
                      <a:pt x="265" y="563"/>
                      <a:pt x="265" y="563"/>
                    </a:cubicBezTo>
                    <a:cubicBezTo>
                      <a:pt x="265" y="563"/>
                      <a:pt x="266" y="564"/>
                      <a:pt x="267" y="563"/>
                    </a:cubicBezTo>
                    <a:cubicBezTo>
                      <a:pt x="269" y="563"/>
                      <a:pt x="270" y="563"/>
                      <a:pt x="270" y="563"/>
                    </a:cubicBezTo>
                    <a:cubicBezTo>
                      <a:pt x="270" y="563"/>
                      <a:pt x="269" y="559"/>
                      <a:pt x="269" y="555"/>
                    </a:cubicBezTo>
                    <a:cubicBezTo>
                      <a:pt x="269" y="548"/>
                      <a:pt x="274" y="540"/>
                      <a:pt x="270" y="533"/>
                    </a:cubicBezTo>
                    <a:cubicBezTo>
                      <a:pt x="265" y="525"/>
                      <a:pt x="267" y="500"/>
                      <a:pt x="268" y="497"/>
                    </a:cubicBezTo>
                    <a:cubicBezTo>
                      <a:pt x="269" y="475"/>
                      <a:pt x="273" y="448"/>
                      <a:pt x="267" y="422"/>
                    </a:cubicBezTo>
                    <a:cubicBezTo>
                      <a:pt x="266" y="417"/>
                      <a:pt x="266" y="413"/>
                      <a:pt x="266" y="412"/>
                    </a:cubicBezTo>
                    <a:cubicBezTo>
                      <a:pt x="268" y="412"/>
                      <a:pt x="267" y="413"/>
                      <a:pt x="268" y="413"/>
                    </a:cubicBezTo>
                    <a:cubicBezTo>
                      <a:pt x="269" y="427"/>
                      <a:pt x="270" y="440"/>
                      <a:pt x="270" y="447"/>
                    </a:cubicBezTo>
                    <a:cubicBezTo>
                      <a:pt x="272" y="449"/>
                      <a:pt x="277" y="451"/>
                      <a:pt x="277" y="451"/>
                    </a:cubicBezTo>
                    <a:cubicBezTo>
                      <a:pt x="280" y="452"/>
                      <a:pt x="280" y="452"/>
                      <a:pt x="280" y="452"/>
                    </a:cubicBezTo>
                    <a:cubicBezTo>
                      <a:pt x="280" y="452"/>
                      <a:pt x="288" y="502"/>
                      <a:pt x="288" y="518"/>
                    </a:cubicBezTo>
                    <a:cubicBezTo>
                      <a:pt x="288" y="524"/>
                      <a:pt x="288" y="534"/>
                      <a:pt x="287" y="538"/>
                    </a:cubicBezTo>
                    <a:cubicBezTo>
                      <a:pt x="287" y="542"/>
                      <a:pt x="287" y="548"/>
                      <a:pt x="287" y="548"/>
                    </a:cubicBezTo>
                    <a:cubicBezTo>
                      <a:pt x="287" y="548"/>
                      <a:pt x="286" y="569"/>
                      <a:pt x="285" y="574"/>
                    </a:cubicBezTo>
                    <a:cubicBezTo>
                      <a:pt x="284" y="578"/>
                      <a:pt x="286" y="584"/>
                      <a:pt x="286" y="587"/>
                    </a:cubicBezTo>
                    <a:cubicBezTo>
                      <a:pt x="288" y="597"/>
                      <a:pt x="298" y="585"/>
                      <a:pt x="303" y="576"/>
                    </a:cubicBezTo>
                    <a:cubicBezTo>
                      <a:pt x="306" y="571"/>
                      <a:pt x="305" y="540"/>
                      <a:pt x="305" y="540"/>
                    </a:cubicBezTo>
                    <a:cubicBezTo>
                      <a:pt x="305" y="536"/>
                      <a:pt x="305" y="536"/>
                      <a:pt x="305" y="536"/>
                    </a:cubicBezTo>
                    <a:cubicBezTo>
                      <a:pt x="305" y="536"/>
                      <a:pt x="303" y="524"/>
                      <a:pt x="304" y="513"/>
                    </a:cubicBezTo>
                    <a:cubicBezTo>
                      <a:pt x="305" y="501"/>
                      <a:pt x="309" y="451"/>
                      <a:pt x="309" y="451"/>
                    </a:cubicBezTo>
                    <a:cubicBezTo>
                      <a:pt x="372" y="445"/>
                      <a:pt x="372" y="445"/>
                      <a:pt x="372" y="445"/>
                    </a:cubicBezTo>
                    <a:cubicBezTo>
                      <a:pt x="373" y="380"/>
                      <a:pt x="373" y="380"/>
                      <a:pt x="373" y="380"/>
                    </a:cubicBezTo>
                    <a:cubicBezTo>
                      <a:pt x="366" y="377"/>
                      <a:pt x="366" y="377"/>
                      <a:pt x="366" y="377"/>
                    </a:cubicBezTo>
                    <a:cubicBezTo>
                      <a:pt x="350" y="378"/>
                      <a:pt x="350" y="378"/>
                      <a:pt x="350" y="378"/>
                    </a:cubicBezTo>
                    <a:cubicBezTo>
                      <a:pt x="350" y="378"/>
                      <a:pt x="349" y="369"/>
                      <a:pt x="347" y="366"/>
                    </a:cubicBezTo>
                    <a:cubicBezTo>
                      <a:pt x="345" y="364"/>
                      <a:pt x="344" y="363"/>
                      <a:pt x="343" y="362"/>
                    </a:cubicBezTo>
                    <a:cubicBezTo>
                      <a:pt x="343" y="362"/>
                      <a:pt x="343" y="362"/>
                      <a:pt x="343" y="362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5" y="357"/>
                      <a:pt x="345" y="357"/>
                      <a:pt x="345" y="357"/>
                    </a:cubicBezTo>
                    <a:cubicBezTo>
                      <a:pt x="345" y="357"/>
                      <a:pt x="347" y="297"/>
                      <a:pt x="347" y="288"/>
                    </a:cubicBezTo>
                    <a:cubicBezTo>
                      <a:pt x="347" y="279"/>
                      <a:pt x="347" y="251"/>
                      <a:pt x="347" y="246"/>
                    </a:cubicBezTo>
                    <a:cubicBezTo>
                      <a:pt x="347" y="240"/>
                      <a:pt x="350" y="210"/>
                      <a:pt x="351" y="199"/>
                    </a:cubicBezTo>
                    <a:cubicBezTo>
                      <a:pt x="351" y="190"/>
                      <a:pt x="350" y="179"/>
                      <a:pt x="348" y="174"/>
                    </a:cubicBezTo>
                    <a:cubicBezTo>
                      <a:pt x="347" y="172"/>
                      <a:pt x="347" y="172"/>
                      <a:pt x="346" y="171"/>
                    </a:cubicBezTo>
                    <a:cubicBezTo>
                      <a:pt x="345" y="170"/>
                      <a:pt x="342" y="169"/>
                      <a:pt x="340" y="167"/>
                    </a:cubicBezTo>
                    <a:cubicBezTo>
                      <a:pt x="336" y="164"/>
                      <a:pt x="331" y="160"/>
                      <a:pt x="329" y="158"/>
                    </a:cubicBezTo>
                    <a:cubicBezTo>
                      <a:pt x="333" y="158"/>
                      <a:pt x="335" y="157"/>
                      <a:pt x="336" y="156"/>
                    </a:cubicBezTo>
                    <a:cubicBezTo>
                      <a:pt x="335" y="157"/>
                      <a:pt x="334" y="157"/>
                      <a:pt x="333" y="156"/>
                    </a:cubicBezTo>
                    <a:cubicBezTo>
                      <a:pt x="336" y="157"/>
                      <a:pt x="338" y="154"/>
                      <a:pt x="339" y="151"/>
                    </a:cubicBezTo>
                    <a:cubicBezTo>
                      <a:pt x="338" y="152"/>
                      <a:pt x="337" y="153"/>
                      <a:pt x="336" y="153"/>
                    </a:cubicBezTo>
                    <a:cubicBezTo>
                      <a:pt x="337" y="152"/>
                      <a:pt x="338" y="151"/>
                      <a:pt x="338" y="150"/>
                    </a:cubicBezTo>
                    <a:cubicBezTo>
                      <a:pt x="338" y="151"/>
                      <a:pt x="336" y="152"/>
                      <a:pt x="335" y="152"/>
                    </a:cubicBezTo>
                    <a:cubicBezTo>
                      <a:pt x="337" y="152"/>
                      <a:pt x="338" y="150"/>
                      <a:pt x="338" y="149"/>
                    </a:cubicBezTo>
                    <a:cubicBezTo>
                      <a:pt x="338" y="149"/>
                      <a:pt x="338" y="148"/>
                      <a:pt x="338" y="148"/>
                    </a:cubicBezTo>
                    <a:cubicBezTo>
                      <a:pt x="336" y="150"/>
                      <a:pt x="332" y="148"/>
                      <a:pt x="330" y="145"/>
                    </a:cubicBezTo>
                    <a:cubicBezTo>
                      <a:pt x="327" y="138"/>
                      <a:pt x="326" y="125"/>
                      <a:pt x="328" y="118"/>
                    </a:cubicBezTo>
                    <a:cubicBezTo>
                      <a:pt x="331" y="103"/>
                      <a:pt x="325" y="84"/>
                      <a:pt x="322" y="78"/>
                    </a:cubicBezTo>
                    <a:cubicBezTo>
                      <a:pt x="315" y="65"/>
                      <a:pt x="308" y="63"/>
                      <a:pt x="303" y="61"/>
                    </a:cubicBezTo>
                    <a:cubicBezTo>
                      <a:pt x="297" y="59"/>
                      <a:pt x="290" y="59"/>
                      <a:pt x="284" y="61"/>
                    </a:cubicBezTo>
                    <a:cubicBezTo>
                      <a:pt x="279" y="63"/>
                      <a:pt x="275" y="64"/>
                      <a:pt x="273" y="68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58" name="Group 53"/>
            <p:cNvGrpSpPr>
              <a:grpSpLocks/>
            </p:cNvGrpSpPr>
            <p:nvPr userDrawn="1"/>
          </p:nvGrpSpPr>
          <p:grpSpPr bwMode="auto">
            <a:xfrm>
              <a:off x="3045" y="979"/>
              <a:ext cx="352" cy="2099"/>
              <a:chOff x="1049" y="1180"/>
              <a:chExt cx="381" cy="2271"/>
            </a:xfrm>
          </p:grpSpPr>
          <p:sp>
            <p:nvSpPr>
              <p:cNvPr id="11318" name="Freeform 54"/>
              <p:cNvSpPr>
                <a:spLocks/>
              </p:cNvSpPr>
              <p:nvPr userDrawn="1"/>
            </p:nvSpPr>
            <p:spPr bwMode="gray">
              <a:xfrm>
                <a:off x="1049" y="2571"/>
                <a:ext cx="365" cy="880"/>
              </a:xfrm>
              <a:custGeom>
                <a:avLst/>
                <a:gdLst/>
                <a:ahLst/>
                <a:cxnLst>
                  <a:cxn ang="0">
                    <a:pos x="121" y="350"/>
                  </a:cxn>
                  <a:cxn ang="0">
                    <a:pos x="135" y="325"/>
                  </a:cxn>
                  <a:cxn ang="0">
                    <a:pos x="137" y="318"/>
                  </a:cxn>
                  <a:cxn ang="0">
                    <a:pos x="138" y="314"/>
                  </a:cxn>
                  <a:cxn ang="0">
                    <a:pos x="138" y="313"/>
                  </a:cxn>
                  <a:cxn ang="0">
                    <a:pos x="136" y="311"/>
                  </a:cxn>
                  <a:cxn ang="0">
                    <a:pos x="137" y="310"/>
                  </a:cxn>
                  <a:cxn ang="0">
                    <a:pos x="137" y="308"/>
                  </a:cxn>
                  <a:cxn ang="0">
                    <a:pos x="131" y="305"/>
                  </a:cxn>
                  <a:cxn ang="0">
                    <a:pos x="130" y="269"/>
                  </a:cxn>
                  <a:cxn ang="0">
                    <a:pos x="140" y="235"/>
                  </a:cxn>
                  <a:cxn ang="0">
                    <a:pos x="147" y="207"/>
                  </a:cxn>
                  <a:cxn ang="0">
                    <a:pos x="149" y="164"/>
                  </a:cxn>
                  <a:cxn ang="0">
                    <a:pos x="133" y="142"/>
                  </a:cxn>
                  <a:cxn ang="0">
                    <a:pos x="123" y="39"/>
                  </a:cxn>
                  <a:cxn ang="0">
                    <a:pos x="136" y="13"/>
                  </a:cxn>
                  <a:cxn ang="0">
                    <a:pos x="153" y="6"/>
                  </a:cxn>
                  <a:cxn ang="0">
                    <a:pos x="111" y="21"/>
                  </a:cxn>
                  <a:cxn ang="0">
                    <a:pos x="104" y="1"/>
                  </a:cxn>
                  <a:cxn ang="0">
                    <a:pos x="100" y="15"/>
                  </a:cxn>
                  <a:cxn ang="0">
                    <a:pos x="105" y="44"/>
                  </a:cxn>
                  <a:cxn ang="0">
                    <a:pos x="99" y="132"/>
                  </a:cxn>
                  <a:cxn ang="0">
                    <a:pos x="96" y="130"/>
                  </a:cxn>
                  <a:cxn ang="0">
                    <a:pos x="61" y="84"/>
                  </a:cxn>
                  <a:cxn ang="0">
                    <a:pos x="31" y="42"/>
                  </a:cxn>
                  <a:cxn ang="0">
                    <a:pos x="26" y="13"/>
                  </a:cxn>
                  <a:cxn ang="0">
                    <a:pos x="6" y="29"/>
                  </a:cxn>
                  <a:cxn ang="0">
                    <a:pos x="10" y="39"/>
                  </a:cxn>
                  <a:cxn ang="0">
                    <a:pos x="22" y="59"/>
                  </a:cxn>
                  <a:cxn ang="0">
                    <a:pos x="53" y="119"/>
                  </a:cxn>
                  <a:cxn ang="0">
                    <a:pos x="60" y="164"/>
                  </a:cxn>
                  <a:cxn ang="0">
                    <a:pos x="45" y="205"/>
                  </a:cxn>
                  <a:cxn ang="0">
                    <a:pos x="31" y="237"/>
                  </a:cxn>
                  <a:cxn ang="0">
                    <a:pos x="33" y="277"/>
                  </a:cxn>
                  <a:cxn ang="0">
                    <a:pos x="20" y="314"/>
                  </a:cxn>
                  <a:cxn ang="0">
                    <a:pos x="44" y="326"/>
                  </a:cxn>
                  <a:cxn ang="0">
                    <a:pos x="48" y="332"/>
                  </a:cxn>
                  <a:cxn ang="0">
                    <a:pos x="49" y="349"/>
                  </a:cxn>
                  <a:cxn ang="0">
                    <a:pos x="53" y="354"/>
                  </a:cxn>
                  <a:cxn ang="0">
                    <a:pos x="62" y="359"/>
                  </a:cxn>
                </a:cxnLst>
                <a:rect l="0" t="0" r="r" b="b"/>
                <a:pathLst>
                  <a:path w="154" h="372">
                    <a:moveTo>
                      <a:pt x="101" y="366"/>
                    </a:moveTo>
                    <a:cubicBezTo>
                      <a:pt x="106" y="364"/>
                      <a:pt x="114" y="361"/>
                      <a:pt x="121" y="350"/>
                    </a:cubicBezTo>
                    <a:cubicBezTo>
                      <a:pt x="128" y="339"/>
                      <a:pt x="126" y="328"/>
                      <a:pt x="128" y="327"/>
                    </a:cubicBezTo>
                    <a:cubicBezTo>
                      <a:pt x="131" y="325"/>
                      <a:pt x="135" y="325"/>
                      <a:pt x="135" y="325"/>
                    </a:cubicBezTo>
                    <a:cubicBezTo>
                      <a:pt x="134" y="324"/>
                      <a:pt x="132" y="324"/>
                      <a:pt x="131" y="324"/>
                    </a:cubicBezTo>
                    <a:cubicBezTo>
                      <a:pt x="131" y="324"/>
                      <a:pt x="133" y="318"/>
                      <a:pt x="137" y="318"/>
                    </a:cubicBezTo>
                    <a:cubicBezTo>
                      <a:pt x="135" y="317"/>
                      <a:pt x="133" y="317"/>
                      <a:pt x="132" y="318"/>
                    </a:cubicBezTo>
                    <a:cubicBezTo>
                      <a:pt x="132" y="317"/>
                      <a:pt x="135" y="314"/>
                      <a:pt x="138" y="314"/>
                    </a:cubicBezTo>
                    <a:cubicBezTo>
                      <a:pt x="140" y="313"/>
                      <a:pt x="140" y="315"/>
                      <a:pt x="140" y="315"/>
                    </a:cubicBezTo>
                    <a:cubicBezTo>
                      <a:pt x="140" y="315"/>
                      <a:pt x="141" y="313"/>
                      <a:pt x="138" y="313"/>
                    </a:cubicBezTo>
                    <a:cubicBezTo>
                      <a:pt x="136" y="312"/>
                      <a:pt x="133" y="312"/>
                      <a:pt x="131" y="313"/>
                    </a:cubicBezTo>
                    <a:cubicBezTo>
                      <a:pt x="132" y="312"/>
                      <a:pt x="134" y="311"/>
                      <a:pt x="136" y="311"/>
                    </a:cubicBezTo>
                    <a:cubicBezTo>
                      <a:pt x="138" y="310"/>
                      <a:pt x="139" y="310"/>
                      <a:pt x="140" y="311"/>
                    </a:cubicBezTo>
                    <a:cubicBezTo>
                      <a:pt x="140" y="310"/>
                      <a:pt x="138" y="310"/>
                      <a:pt x="137" y="310"/>
                    </a:cubicBezTo>
                    <a:cubicBezTo>
                      <a:pt x="137" y="309"/>
                      <a:pt x="139" y="309"/>
                      <a:pt x="139" y="310"/>
                    </a:cubicBezTo>
                    <a:cubicBezTo>
                      <a:pt x="139" y="309"/>
                      <a:pt x="138" y="308"/>
                      <a:pt x="137" y="308"/>
                    </a:cubicBezTo>
                    <a:cubicBezTo>
                      <a:pt x="136" y="308"/>
                      <a:pt x="131" y="308"/>
                      <a:pt x="129" y="308"/>
                    </a:cubicBezTo>
                    <a:cubicBezTo>
                      <a:pt x="129" y="307"/>
                      <a:pt x="131" y="306"/>
                      <a:pt x="131" y="305"/>
                    </a:cubicBezTo>
                    <a:cubicBezTo>
                      <a:pt x="131" y="305"/>
                      <a:pt x="129" y="278"/>
                      <a:pt x="130" y="276"/>
                    </a:cubicBezTo>
                    <a:cubicBezTo>
                      <a:pt x="130" y="273"/>
                      <a:pt x="131" y="270"/>
                      <a:pt x="130" y="269"/>
                    </a:cubicBezTo>
                    <a:cubicBezTo>
                      <a:pt x="130" y="268"/>
                      <a:pt x="129" y="264"/>
                      <a:pt x="131" y="262"/>
                    </a:cubicBezTo>
                    <a:cubicBezTo>
                      <a:pt x="133" y="260"/>
                      <a:pt x="140" y="238"/>
                      <a:pt x="140" y="235"/>
                    </a:cubicBezTo>
                    <a:cubicBezTo>
                      <a:pt x="140" y="233"/>
                      <a:pt x="144" y="218"/>
                      <a:pt x="144" y="216"/>
                    </a:cubicBezTo>
                    <a:cubicBezTo>
                      <a:pt x="144" y="214"/>
                      <a:pt x="147" y="207"/>
                      <a:pt x="147" y="207"/>
                    </a:cubicBezTo>
                    <a:cubicBezTo>
                      <a:pt x="142" y="205"/>
                      <a:pt x="142" y="205"/>
                      <a:pt x="142" y="205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34" y="163"/>
                      <a:pt x="133" y="145"/>
                      <a:pt x="133" y="142"/>
                    </a:cubicBezTo>
                    <a:cubicBezTo>
                      <a:pt x="133" y="139"/>
                      <a:pt x="125" y="90"/>
                      <a:pt x="124" y="82"/>
                    </a:cubicBezTo>
                    <a:cubicBezTo>
                      <a:pt x="123" y="74"/>
                      <a:pt x="122" y="42"/>
                      <a:pt x="123" y="39"/>
                    </a:cubicBezTo>
                    <a:cubicBezTo>
                      <a:pt x="124" y="36"/>
                      <a:pt x="127" y="31"/>
                      <a:pt x="129" y="27"/>
                    </a:cubicBezTo>
                    <a:cubicBezTo>
                      <a:pt x="131" y="23"/>
                      <a:pt x="134" y="15"/>
                      <a:pt x="136" y="13"/>
                    </a:cubicBezTo>
                    <a:cubicBezTo>
                      <a:pt x="138" y="11"/>
                      <a:pt x="153" y="10"/>
                      <a:pt x="154" y="8"/>
                    </a:cubicBezTo>
                    <a:cubicBezTo>
                      <a:pt x="154" y="7"/>
                      <a:pt x="154" y="7"/>
                      <a:pt x="153" y="6"/>
                    </a:cubicBezTo>
                    <a:cubicBezTo>
                      <a:pt x="149" y="5"/>
                      <a:pt x="131" y="4"/>
                      <a:pt x="126" y="5"/>
                    </a:cubicBezTo>
                    <a:cubicBezTo>
                      <a:pt x="121" y="7"/>
                      <a:pt x="116" y="19"/>
                      <a:pt x="111" y="21"/>
                    </a:cubicBezTo>
                    <a:cubicBezTo>
                      <a:pt x="106" y="23"/>
                      <a:pt x="105" y="13"/>
                      <a:pt x="105" y="13"/>
                    </a:cubicBezTo>
                    <a:cubicBezTo>
                      <a:pt x="105" y="13"/>
                      <a:pt x="104" y="4"/>
                      <a:pt x="104" y="1"/>
                    </a:cubicBezTo>
                    <a:cubicBezTo>
                      <a:pt x="102" y="0"/>
                      <a:pt x="101" y="1"/>
                      <a:pt x="101" y="2"/>
                    </a:cubicBezTo>
                    <a:cubicBezTo>
                      <a:pt x="101" y="3"/>
                      <a:pt x="100" y="13"/>
                      <a:pt x="100" y="15"/>
                    </a:cubicBezTo>
                    <a:cubicBezTo>
                      <a:pt x="98" y="22"/>
                      <a:pt x="96" y="27"/>
                      <a:pt x="99" y="34"/>
                    </a:cubicBezTo>
                    <a:cubicBezTo>
                      <a:pt x="101" y="37"/>
                      <a:pt x="105" y="40"/>
                      <a:pt x="105" y="44"/>
                    </a:cubicBezTo>
                    <a:cubicBezTo>
                      <a:pt x="105" y="52"/>
                      <a:pt x="94" y="80"/>
                      <a:pt x="94" y="95"/>
                    </a:cubicBezTo>
                    <a:cubicBezTo>
                      <a:pt x="94" y="114"/>
                      <a:pt x="100" y="128"/>
                      <a:pt x="99" y="132"/>
                    </a:cubicBezTo>
                    <a:cubicBezTo>
                      <a:pt x="98" y="136"/>
                      <a:pt x="98" y="137"/>
                      <a:pt x="98" y="137"/>
                    </a:cubicBezTo>
                    <a:cubicBezTo>
                      <a:pt x="98" y="137"/>
                      <a:pt x="98" y="133"/>
                      <a:pt x="96" y="130"/>
                    </a:cubicBezTo>
                    <a:cubicBezTo>
                      <a:pt x="94" y="127"/>
                      <a:pt x="84" y="118"/>
                      <a:pt x="77" y="108"/>
                    </a:cubicBezTo>
                    <a:cubicBezTo>
                      <a:pt x="75" y="104"/>
                      <a:pt x="69" y="92"/>
                      <a:pt x="61" y="84"/>
                    </a:cubicBezTo>
                    <a:cubicBezTo>
                      <a:pt x="53" y="74"/>
                      <a:pt x="42" y="62"/>
                      <a:pt x="36" y="54"/>
                    </a:cubicBezTo>
                    <a:cubicBezTo>
                      <a:pt x="33" y="49"/>
                      <a:pt x="32" y="46"/>
                      <a:pt x="31" y="42"/>
                    </a:cubicBezTo>
                    <a:cubicBezTo>
                      <a:pt x="31" y="39"/>
                      <a:pt x="26" y="24"/>
                      <a:pt x="25" y="22"/>
                    </a:cubicBezTo>
                    <a:cubicBezTo>
                      <a:pt x="24" y="21"/>
                      <a:pt x="27" y="14"/>
                      <a:pt x="26" y="13"/>
                    </a:cubicBezTo>
                    <a:cubicBezTo>
                      <a:pt x="25" y="12"/>
                      <a:pt x="13" y="10"/>
                      <a:pt x="13" y="12"/>
                    </a:cubicBezTo>
                    <a:cubicBezTo>
                      <a:pt x="12" y="13"/>
                      <a:pt x="5" y="26"/>
                      <a:pt x="6" y="29"/>
                    </a:cubicBezTo>
                    <a:cubicBezTo>
                      <a:pt x="8" y="31"/>
                      <a:pt x="11" y="36"/>
                      <a:pt x="11" y="38"/>
                    </a:cubicBezTo>
                    <a:cubicBezTo>
                      <a:pt x="11" y="38"/>
                      <a:pt x="10" y="38"/>
                      <a:pt x="10" y="39"/>
                    </a:cubicBezTo>
                    <a:cubicBezTo>
                      <a:pt x="12" y="43"/>
                      <a:pt x="12" y="50"/>
                      <a:pt x="14" y="52"/>
                    </a:cubicBezTo>
                    <a:cubicBezTo>
                      <a:pt x="18" y="54"/>
                      <a:pt x="20" y="55"/>
                      <a:pt x="22" y="59"/>
                    </a:cubicBezTo>
                    <a:cubicBezTo>
                      <a:pt x="23" y="62"/>
                      <a:pt x="27" y="72"/>
                      <a:pt x="30" y="79"/>
                    </a:cubicBezTo>
                    <a:cubicBezTo>
                      <a:pt x="32" y="86"/>
                      <a:pt x="41" y="110"/>
                      <a:pt x="53" y="119"/>
                    </a:cubicBezTo>
                    <a:cubicBezTo>
                      <a:pt x="59" y="124"/>
                      <a:pt x="67" y="133"/>
                      <a:pt x="67" y="136"/>
                    </a:cubicBezTo>
                    <a:cubicBezTo>
                      <a:pt x="66" y="139"/>
                      <a:pt x="61" y="159"/>
                      <a:pt x="60" y="164"/>
                    </a:cubicBezTo>
                    <a:cubicBezTo>
                      <a:pt x="56" y="165"/>
                      <a:pt x="40" y="165"/>
                      <a:pt x="36" y="168"/>
                    </a:cubicBezTo>
                    <a:cubicBezTo>
                      <a:pt x="36" y="171"/>
                      <a:pt x="45" y="202"/>
                      <a:pt x="45" y="205"/>
                    </a:cubicBezTo>
                    <a:cubicBezTo>
                      <a:pt x="44" y="208"/>
                      <a:pt x="42" y="222"/>
                      <a:pt x="41" y="230"/>
                    </a:cubicBezTo>
                    <a:cubicBezTo>
                      <a:pt x="34" y="232"/>
                      <a:pt x="33" y="235"/>
                      <a:pt x="31" y="237"/>
                    </a:cubicBezTo>
                    <a:cubicBezTo>
                      <a:pt x="33" y="241"/>
                      <a:pt x="39" y="258"/>
                      <a:pt x="38" y="262"/>
                    </a:cubicBezTo>
                    <a:cubicBezTo>
                      <a:pt x="38" y="265"/>
                      <a:pt x="34" y="275"/>
                      <a:pt x="33" y="277"/>
                    </a:cubicBezTo>
                    <a:cubicBezTo>
                      <a:pt x="33" y="278"/>
                      <a:pt x="15" y="270"/>
                      <a:pt x="3" y="276"/>
                    </a:cubicBezTo>
                    <a:cubicBezTo>
                      <a:pt x="0" y="278"/>
                      <a:pt x="21" y="312"/>
                      <a:pt x="20" y="314"/>
                    </a:cubicBezTo>
                    <a:cubicBezTo>
                      <a:pt x="20" y="315"/>
                      <a:pt x="28" y="325"/>
                      <a:pt x="31" y="325"/>
                    </a:cubicBezTo>
                    <a:cubicBezTo>
                      <a:pt x="33" y="325"/>
                      <a:pt x="44" y="326"/>
                      <a:pt x="44" y="326"/>
                    </a:cubicBezTo>
                    <a:cubicBezTo>
                      <a:pt x="46" y="331"/>
                      <a:pt x="46" y="331"/>
                      <a:pt x="46" y="331"/>
                    </a:cubicBezTo>
                    <a:cubicBezTo>
                      <a:pt x="48" y="332"/>
                      <a:pt x="48" y="332"/>
                      <a:pt x="48" y="332"/>
                    </a:cubicBezTo>
                    <a:cubicBezTo>
                      <a:pt x="48" y="332"/>
                      <a:pt x="41" y="342"/>
                      <a:pt x="42" y="343"/>
                    </a:cubicBezTo>
                    <a:cubicBezTo>
                      <a:pt x="42" y="344"/>
                      <a:pt x="47" y="349"/>
                      <a:pt x="49" y="349"/>
                    </a:cubicBezTo>
                    <a:cubicBezTo>
                      <a:pt x="51" y="350"/>
                      <a:pt x="53" y="350"/>
                      <a:pt x="53" y="350"/>
                    </a:cubicBezTo>
                    <a:cubicBezTo>
                      <a:pt x="53" y="350"/>
                      <a:pt x="53" y="352"/>
                      <a:pt x="53" y="354"/>
                    </a:cubicBezTo>
                    <a:cubicBezTo>
                      <a:pt x="53" y="356"/>
                      <a:pt x="59" y="356"/>
                      <a:pt x="60" y="355"/>
                    </a:cubicBezTo>
                    <a:cubicBezTo>
                      <a:pt x="61" y="354"/>
                      <a:pt x="61" y="357"/>
                      <a:pt x="62" y="359"/>
                    </a:cubicBezTo>
                    <a:cubicBezTo>
                      <a:pt x="63" y="361"/>
                      <a:pt x="77" y="372"/>
                      <a:pt x="101" y="366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19" name="Freeform 55"/>
              <p:cNvSpPr>
                <a:spLocks/>
              </p:cNvSpPr>
              <p:nvPr userDrawn="1"/>
            </p:nvSpPr>
            <p:spPr bwMode="gray">
              <a:xfrm>
                <a:off x="1063" y="1180"/>
                <a:ext cx="367" cy="1429"/>
              </a:xfrm>
              <a:custGeom>
                <a:avLst/>
                <a:gdLst/>
                <a:ahLst/>
                <a:cxnLst>
                  <a:cxn ang="0">
                    <a:pos x="135" y="34"/>
                  </a:cxn>
                  <a:cxn ang="0">
                    <a:pos x="145" y="95"/>
                  </a:cxn>
                  <a:cxn ang="0">
                    <a:pos x="149" y="99"/>
                  </a:cxn>
                  <a:cxn ang="0">
                    <a:pos x="147" y="104"/>
                  </a:cxn>
                  <a:cxn ang="0">
                    <a:pos x="149" y="109"/>
                  </a:cxn>
                  <a:cxn ang="0">
                    <a:pos x="148" y="110"/>
                  </a:cxn>
                  <a:cxn ang="0">
                    <a:pos x="148" y="112"/>
                  </a:cxn>
                  <a:cxn ang="0">
                    <a:pos x="146" y="115"/>
                  </a:cxn>
                  <a:cxn ang="0">
                    <a:pos x="142" y="119"/>
                  </a:cxn>
                  <a:cxn ang="0">
                    <a:pos x="139" y="178"/>
                  </a:cxn>
                  <a:cxn ang="0">
                    <a:pos x="147" y="233"/>
                  </a:cxn>
                  <a:cxn ang="0">
                    <a:pos x="152" y="280"/>
                  </a:cxn>
                  <a:cxn ang="0">
                    <a:pos x="152" y="292"/>
                  </a:cxn>
                  <a:cxn ang="0">
                    <a:pos x="149" y="310"/>
                  </a:cxn>
                  <a:cxn ang="0">
                    <a:pos x="137" y="371"/>
                  </a:cxn>
                  <a:cxn ang="0">
                    <a:pos x="133" y="403"/>
                  </a:cxn>
                  <a:cxn ang="0">
                    <a:pos x="122" y="485"/>
                  </a:cxn>
                  <a:cxn ang="0">
                    <a:pos x="124" y="566"/>
                  </a:cxn>
                  <a:cxn ang="0">
                    <a:pos x="147" y="595"/>
                  </a:cxn>
                  <a:cxn ang="0">
                    <a:pos x="105" y="572"/>
                  </a:cxn>
                  <a:cxn ang="0">
                    <a:pos x="98" y="591"/>
                  </a:cxn>
                  <a:cxn ang="0">
                    <a:pos x="94" y="570"/>
                  </a:cxn>
                  <a:cxn ang="0">
                    <a:pos x="101" y="539"/>
                  </a:cxn>
                  <a:cxn ang="0">
                    <a:pos x="104" y="403"/>
                  </a:cxn>
                  <a:cxn ang="0">
                    <a:pos x="97" y="405"/>
                  </a:cxn>
                  <a:cxn ang="0">
                    <a:pos x="60" y="486"/>
                  </a:cxn>
                  <a:cxn ang="0">
                    <a:pos x="26" y="562"/>
                  </a:cxn>
                  <a:cxn ang="0">
                    <a:pos x="20" y="604"/>
                  </a:cxn>
                  <a:cxn ang="0">
                    <a:pos x="1" y="578"/>
                  </a:cxn>
                  <a:cxn ang="0">
                    <a:pos x="2" y="565"/>
                  </a:cxn>
                  <a:cxn ang="0">
                    <a:pos x="18" y="529"/>
                  </a:cxn>
                  <a:cxn ang="0">
                    <a:pos x="54" y="428"/>
                  </a:cxn>
                  <a:cxn ang="0">
                    <a:pos x="66" y="373"/>
                  </a:cxn>
                  <a:cxn ang="0">
                    <a:pos x="42" y="296"/>
                  </a:cxn>
                  <a:cxn ang="0">
                    <a:pos x="38" y="237"/>
                  </a:cxn>
                  <a:cxn ang="0">
                    <a:pos x="44" y="170"/>
                  </a:cxn>
                  <a:cxn ang="0">
                    <a:pos x="31" y="112"/>
                  </a:cxn>
                  <a:cxn ang="0">
                    <a:pos x="58" y="90"/>
                  </a:cxn>
                  <a:cxn ang="0">
                    <a:pos x="60" y="81"/>
                  </a:cxn>
                  <a:cxn ang="0">
                    <a:pos x="62" y="52"/>
                  </a:cxn>
                  <a:cxn ang="0">
                    <a:pos x="67" y="44"/>
                  </a:cxn>
                  <a:cxn ang="0">
                    <a:pos x="76" y="36"/>
                  </a:cxn>
                </a:cxnLst>
                <a:rect l="0" t="0" r="r" b="b"/>
                <a:pathLst>
                  <a:path w="155" h="605">
                    <a:moveTo>
                      <a:pt x="113" y="9"/>
                    </a:moveTo>
                    <a:cubicBezTo>
                      <a:pt x="118" y="11"/>
                      <a:pt x="128" y="17"/>
                      <a:pt x="135" y="34"/>
                    </a:cubicBezTo>
                    <a:cubicBezTo>
                      <a:pt x="141" y="51"/>
                      <a:pt x="139" y="75"/>
                      <a:pt x="140" y="84"/>
                    </a:cubicBezTo>
                    <a:cubicBezTo>
                      <a:pt x="141" y="87"/>
                      <a:pt x="141" y="94"/>
                      <a:pt x="145" y="95"/>
                    </a:cubicBezTo>
                    <a:cubicBezTo>
                      <a:pt x="142" y="95"/>
                      <a:pt x="141" y="93"/>
                      <a:pt x="140" y="90"/>
                    </a:cubicBezTo>
                    <a:cubicBezTo>
                      <a:pt x="140" y="96"/>
                      <a:pt x="144" y="99"/>
                      <a:pt x="149" y="99"/>
                    </a:cubicBezTo>
                    <a:cubicBezTo>
                      <a:pt x="147" y="100"/>
                      <a:pt x="141" y="100"/>
                      <a:pt x="139" y="94"/>
                    </a:cubicBezTo>
                    <a:cubicBezTo>
                      <a:pt x="139" y="95"/>
                      <a:pt x="140" y="103"/>
                      <a:pt x="147" y="104"/>
                    </a:cubicBezTo>
                    <a:cubicBezTo>
                      <a:pt x="149" y="105"/>
                      <a:pt x="154" y="102"/>
                      <a:pt x="154" y="100"/>
                    </a:cubicBezTo>
                    <a:cubicBezTo>
                      <a:pt x="155" y="103"/>
                      <a:pt x="154" y="108"/>
                      <a:pt x="149" y="109"/>
                    </a:cubicBezTo>
                    <a:cubicBezTo>
                      <a:pt x="147" y="110"/>
                      <a:pt x="146" y="109"/>
                      <a:pt x="144" y="109"/>
                    </a:cubicBezTo>
                    <a:cubicBezTo>
                      <a:pt x="145" y="110"/>
                      <a:pt x="147" y="110"/>
                      <a:pt x="148" y="110"/>
                    </a:cubicBezTo>
                    <a:cubicBezTo>
                      <a:pt x="150" y="110"/>
                      <a:pt x="152" y="109"/>
                      <a:pt x="153" y="108"/>
                    </a:cubicBezTo>
                    <a:cubicBezTo>
                      <a:pt x="153" y="109"/>
                      <a:pt x="149" y="112"/>
                      <a:pt x="148" y="112"/>
                    </a:cubicBezTo>
                    <a:cubicBezTo>
                      <a:pt x="149" y="112"/>
                      <a:pt x="150" y="112"/>
                      <a:pt x="151" y="111"/>
                    </a:cubicBezTo>
                    <a:cubicBezTo>
                      <a:pt x="151" y="112"/>
                      <a:pt x="149" y="115"/>
                      <a:pt x="146" y="115"/>
                    </a:cubicBezTo>
                    <a:cubicBezTo>
                      <a:pt x="144" y="116"/>
                      <a:pt x="142" y="116"/>
                      <a:pt x="140" y="115"/>
                    </a:cubicBezTo>
                    <a:cubicBezTo>
                      <a:pt x="140" y="116"/>
                      <a:pt x="142" y="118"/>
                      <a:pt x="142" y="119"/>
                    </a:cubicBezTo>
                    <a:cubicBezTo>
                      <a:pt x="142" y="120"/>
                      <a:pt x="139" y="164"/>
                      <a:pt x="139" y="168"/>
                    </a:cubicBezTo>
                    <a:cubicBezTo>
                      <a:pt x="139" y="172"/>
                      <a:pt x="140" y="176"/>
                      <a:pt x="139" y="178"/>
                    </a:cubicBezTo>
                    <a:cubicBezTo>
                      <a:pt x="139" y="180"/>
                      <a:pt x="138" y="186"/>
                      <a:pt x="140" y="189"/>
                    </a:cubicBezTo>
                    <a:cubicBezTo>
                      <a:pt x="142" y="193"/>
                      <a:pt x="147" y="230"/>
                      <a:pt x="147" y="233"/>
                    </a:cubicBezTo>
                    <a:cubicBezTo>
                      <a:pt x="147" y="237"/>
                      <a:pt x="150" y="261"/>
                      <a:pt x="150" y="265"/>
                    </a:cubicBezTo>
                    <a:cubicBezTo>
                      <a:pt x="150" y="268"/>
                      <a:pt x="152" y="280"/>
                      <a:pt x="152" y="280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9" y="281"/>
                      <a:pt x="152" y="290"/>
                      <a:pt x="152" y="292"/>
                    </a:cubicBezTo>
                    <a:cubicBezTo>
                      <a:pt x="152" y="293"/>
                      <a:pt x="151" y="300"/>
                      <a:pt x="151" y="302"/>
                    </a:cubicBezTo>
                    <a:cubicBezTo>
                      <a:pt x="151" y="303"/>
                      <a:pt x="149" y="309"/>
                      <a:pt x="149" y="310"/>
                    </a:cubicBezTo>
                    <a:cubicBezTo>
                      <a:pt x="150" y="328"/>
                      <a:pt x="152" y="367"/>
                      <a:pt x="152" y="370"/>
                    </a:cubicBezTo>
                    <a:cubicBezTo>
                      <a:pt x="150" y="372"/>
                      <a:pt x="137" y="371"/>
                      <a:pt x="137" y="371"/>
                    </a:cubicBezTo>
                    <a:cubicBezTo>
                      <a:pt x="137" y="371"/>
                      <a:pt x="135" y="382"/>
                      <a:pt x="135" y="387"/>
                    </a:cubicBezTo>
                    <a:cubicBezTo>
                      <a:pt x="135" y="388"/>
                      <a:pt x="134" y="394"/>
                      <a:pt x="133" y="403"/>
                    </a:cubicBezTo>
                    <a:cubicBezTo>
                      <a:pt x="132" y="408"/>
                      <a:pt x="128" y="421"/>
                      <a:pt x="127" y="428"/>
                    </a:cubicBezTo>
                    <a:cubicBezTo>
                      <a:pt x="124" y="453"/>
                      <a:pt x="123" y="477"/>
                      <a:pt x="122" y="485"/>
                    </a:cubicBezTo>
                    <a:cubicBezTo>
                      <a:pt x="121" y="498"/>
                      <a:pt x="118" y="525"/>
                      <a:pt x="118" y="546"/>
                    </a:cubicBezTo>
                    <a:cubicBezTo>
                      <a:pt x="119" y="551"/>
                      <a:pt x="122" y="560"/>
                      <a:pt x="124" y="566"/>
                    </a:cubicBezTo>
                    <a:cubicBezTo>
                      <a:pt x="125" y="573"/>
                      <a:pt x="127" y="581"/>
                      <a:pt x="129" y="584"/>
                    </a:cubicBezTo>
                    <a:cubicBezTo>
                      <a:pt x="131" y="586"/>
                      <a:pt x="147" y="594"/>
                      <a:pt x="147" y="595"/>
                    </a:cubicBezTo>
                    <a:cubicBezTo>
                      <a:pt x="148" y="600"/>
                      <a:pt x="125" y="597"/>
                      <a:pt x="120" y="594"/>
                    </a:cubicBezTo>
                    <a:cubicBezTo>
                      <a:pt x="116" y="592"/>
                      <a:pt x="110" y="575"/>
                      <a:pt x="105" y="572"/>
                    </a:cubicBezTo>
                    <a:cubicBezTo>
                      <a:pt x="103" y="570"/>
                      <a:pt x="100" y="571"/>
                      <a:pt x="100" y="571"/>
                    </a:cubicBezTo>
                    <a:cubicBezTo>
                      <a:pt x="100" y="571"/>
                      <a:pt x="98" y="587"/>
                      <a:pt x="98" y="591"/>
                    </a:cubicBezTo>
                    <a:cubicBezTo>
                      <a:pt x="96" y="593"/>
                      <a:pt x="95" y="591"/>
                      <a:pt x="95" y="591"/>
                    </a:cubicBezTo>
                    <a:cubicBezTo>
                      <a:pt x="95" y="589"/>
                      <a:pt x="95" y="572"/>
                      <a:pt x="94" y="570"/>
                    </a:cubicBezTo>
                    <a:cubicBezTo>
                      <a:pt x="93" y="567"/>
                      <a:pt x="93" y="560"/>
                      <a:pt x="94" y="555"/>
                    </a:cubicBezTo>
                    <a:cubicBezTo>
                      <a:pt x="96" y="551"/>
                      <a:pt x="101" y="542"/>
                      <a:pt x="101" y="539"/>
                    </a:cubicBezTo>
                    <a:cubicBezTo>
                      <a:pt x="101" y="535"/>
                      <a:pt x="92" y="481"/>
                      <a:pt x="93" y="466"/>
                    </a:cubicBezTo>
                    <a:cubicBezTo>
                      <a:pt x="94" y="451"/>
                      <a:pt x="104" y="409"/>
                      <a:pt x="104" y="403"/>
                    </a:cubicBezTo>
                    <a:cubicBezTo>
                      <a:pt x="104" y="397"/>
                      <a:pt x="103" y="385"/>
                      <a:pt x="103" y="385"/>
                    </a:cubicBezTo>
                    <a:cubicBezTo>
                      <a:pt x="103" y="385"/>
                      <a:pt x="99" y="398"/>
                      <a:pt x="97" y="405"/>
                    </a:cubicBezTo>
                    <a:cubicBezTo>
                      <a:pt x="96" y="411"/>
                      <a:pt x="81" y="435"/>
                      <a:pt x="78" y="445"/>
                    </a:cubicBezTo>
                    <a:cubicBezTo>
                      <a:pt x="76" y="452"/>
                      <a:pt x="67" y="472"/>
                      <a:pt x="60" y="486"/>
                    </a:cubicBezTo>
                    <a:cubicBezTo>
                      <a:pt x="51" y="502"/>
                      <a:pt x="39" y="522"/>
                      <a:pt x="32" y="536"/>
                    </a:cubicBezTo>
                    <a:cubicBezTo>
                      <a:pt x="29" y="544"/>
                      <a:pt x="27" y="557"/>
                      <a:pt x="26" y="562"/>
                    </a:cubicBezTo>
                    <a:cubicBezTo>
                      <a:pt x="23" y="577"/>
                      <a:pt x="20" y="585"/>
                      <a:pt x="19" y="587"/>
                    </a:cubicBezTo>
                    <a:cubicBezTo>
                      <a:pt x="15" y="596"/>
                      <a:pt x="22" y="602"/>
                      <a:pt x="20" y="604"/>
                    </a:cubicBezTo>
                    <a:cubicBezTo>
                      <a:pt x="19" y="605"/>
                      <a:pt x="10" y="605"/>
                      <a:pt x="7" y="602"/>
                    </a:cubicBezTo>
                    <a:cubicBezTo>
                      <a:pt x="5" y="600"/>
                      <a:pt x="0" y="582"/>
                      <a:pt x="1" y="578"/>
                    </a:cubicBezTo>
                    <a:cubicBezTo>
                      <a:pt x="3" y="575"/>
                      <a:pt x="3" y="571"/>
                      <a:pt x="4" y="567"/>
                    </a:cubicBezTo>
                    <a:cubicBezTo>
                      <a:pt x="3" y="566"/>
                      <a:pt x="3" y="566"/>
                      <a:pt x="2" y="565"/>
                    </a:cubicBezTo>
                    <a:cubicBezTo>
                      <a:pt x="6" y="560"/>
                      <a:pt x="6" y="547"/>
                      <a:pt x="11" y="540"/>
                    </a:cubicBezTo>
                    <a:cubicBezTo>
                      <a:pt x="14" y="535"/>
                      <a:pt x="17" y="535"/>
                      <a:pt x="18" y="529"/>
                    </a:cubicBezTo>
                    <a:cubicBezTo>
                      <a:pt x="20" y="523"/>
                      <a:pt x="25" y="506"/>
                      <a:pt x="27" y="495"/>
                    </a:cubicBezTo>
                    <a:cubicBezTo>
                      <a:pt x="30" y="483"/>
                      <a:pt x="40" y="444"/>
                      <a:pt x="54" y="428"/>
                    </a:cubicBezTo>
                    <a:cubicBezTo>
                      <a:pt x="60" y="420"/>
                      <a:pt x="66" y="406"/>
                      <a:pt x="66" y="400"/>
                    </a:cubicBezTo>
                    <a:cubicBezTo>
                      <a:pt x="66" y="393"/>
                      <a:pt x="67" y="381"/>
                      <a:pt x="66" y="373"/>
                    </a:cubicBezTo>
                    <a:cubicBezTo>
                      <a:pt x="63" y="372"/>
                      <a:pt x="42" y="373"/>
                      <a:pt x="39" y="369"/>
                    </a:cubicBezTo>
                    <a:cubicBezTo>
                      <a:pt x="39" y="365"/>
                      <a:pt x="43" y="301"/>
                      <a:pt x="42" y="296"/>
                    </a:cubicBezTo>
                    <a:cubicBezTo>
                      <a:pt x="42" y="292"/>
                      <a:pt x="41" y="269"/>
                      <a:pt x="48" y="247"/>
                    </a:cubicBezTo>
                    <a:cubicBezTo>
                      <a:pt x="41" y="244"/>
                      <a:pt x="40" y="240"/>
                      <a:pt x="38" y="237"/>
                    </a:cubicBezTo>
                    <a:cubicBezTo>
                      <a:pt x="40" y="231"/>
                      <a:pt x="48" y="209"/>
                      <a:pt x="48" y="196"/>
                    </a:cubicBezTo>
                    <a:cubicBezTo>
                      <a:pt x="48" y="186"/>
                      <a:pt x="45" y="172"/>
                      <a:pt x="44" y="170"/>
                    </a:cubicBezTo>
                    <a:cubicBezTo>
                      <a:pt x="44" y="167"/>
                      <a:pt x="13" y="193"/>
                      <a:pt x="7" y="178"/>
                    </a:cubicBezTo>
                    <a:cubicBezTo>
                      <a:pt x="2" y="167"/>
                      <a:pt x="31" y="114"/>
                      <a:pt x="31" y="112"/>
                    </a:cubicBezTo>
                    <a:cubicBezTo>
                      <a:pt x="32" y="110"/>
                      <a:pt x="38" y="94"/>
                      <a:pt x="42" y="93"/>
                    </a:cubicBezTo>
                    <a:cubicBezTo>
                      <a:pt x="44" y="93"/>
                      <a:pt x="58" y="90"/>
                      <a:pt x="58" y="9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54" y="64"/>
                      <a:pt x="54" y="63"/>
                    </a:cubicBezTo>
                    <a:cubicBezTo>
                      <a:pt x="54" y="62"/>
                      <a:pt x="60" y="53"/>
                      <a:pt x="62" y="52"/>
                    </a:cubicBezTo>
                    <a:cubicBezTo>
                      <a:pt x="64" y="50"/>
                      <a:pt x="67" y="50"/>
                      <a:pt x="67" y="50"/>
                    </a:cubicBezTo>
                    <a:cubicBezTo>
                      <a:pt x="67" y="50"/>
                      <a:pt x="66" y="47"/>
                      <a:pt x="67" y="44"/>
                    </a:cubicBezTo>
                    <a:cubicBezTo>
                      <a:pt x="67" y="41"/>
                      <a:pt x="72" y="40"/>
                      <a:pt x="73" y="42"/>
                    </a:cubicBezTo>
                    <a:cubicBezTo>
                      <a:pt x="74" y="44"/>
                      <a:pt x="75" y="39"/>
                      <a:pt x="76" y="36"/>
                    </a:cubicBezTo>
                    <a:cubicBezTo>
                      <a:pt x="77" y="33"/>
                      <a:pt x="89" y="0"/>
                      <a:pt x="113" y="9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59" name="Group 56"/>
            <p:cNvGrpSpPr>
              <a:grpSpLocks/>
            </p:cNvGrpSpPr>
            <p:nvPr userDrawn="1"/>
          </p:nvGrpSpPr>
          <p:grpSpPr bwMode="auto">
            <a:xfrm>
              <a:off x="3541" y="954"/>
              <a:ext cx="450" cy="2453"/>
              <a:chOff x="3541" y="954"/>
              <a:chExt cx="450" cy="2453"/>
            </a:xfrm>
          </p:grpSpPr>
          <p:sp>
            <p:nvSpPr>
              <p:cNvPr id="11321" name="Freeform 57"/>
              <p:cNvSpPr>
                <a:spLocks noEditPoints="1"/>
              </p:cNvSpPr>
              <p:nvPr userDrawn="1"/>
            </p:nvSpPr>
            <p:spPr bwMode="gray">
              <a:xfrm flipV="1">
                <a:off x="3547" y="2250"/>
                <a:ext cx="444" cy="1159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22" name="Freeform 58"/>
              <p:cNvSpPr>
                <a:spLocks noEditPoints="1"/>
              </p:cNvSpPr>
              <p:nvPr userDrawn="1"/>
            </p:nvSpPr>
            <p:spPr bwMode="gray">
              <a:xfrm>
                <a:off x="3541" y="952"/>
                <a:ext cx="444" cy="1320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60" name="Group 59"/>
            <p:cNvGrpSpPr>
              <a:grpSpLocks/>
            </p:cNvGrpSpPr>
            <p:nvPr userDrawn="1"/>
          </p:nvGrpSpPr>
          <p:grpSpPr bwMode="auto">
            <a:xfrm>
              <a:off x="4013" y="933"/>
              <a:ext cx="507" cy="2478"/>
              <a:chOff x="4013" y="933"/>
              <a:chExt cx="507" cy="2478"/>
            </a:xfrm>
          </p:grpSpPr>
          <p:sp>
            <p:nvSpPr>
              <p:cNvPr id="11324" name="Freeform 60"/>
              <p:cNvSpPr>
                <a:spLocks/>
              </p:cNvSpPr>
              <p:nvPr userDrawn="1"/>
            </p:nvSpPr>
            <p:spPr bwMode="gray">
              <a:xfrm flipV="1">
                <a:off x="4019" y="2228"/>
                <a:ext cx="505" cy="1183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25" name="Freeform 61"/>
              <p:cNvSpPr>
                <a:spLocks/>
              </p:cNvSpPr>
              <p:nvPr userDrawn="1"/>
            </p:nvSpPr>
            <p:spPr bwMode="gray">
              <a:xfrm>
                <a:off x="4013" y="933"/>
                <a:ext cx="502" cy="1348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055" name="Picture 63" descr="EURES JOB DAYS 2008 POSTER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7812088" y="188913"/>
            <a:ext cx="619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 build="p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0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0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0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0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0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11" grpId="0"/>
    </p:bld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Trebuchet MS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Trebuchet MS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Trebuchet MS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9" name="Rectangle 5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6563" y="1628775"/>
            <a:ext cx="8205787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490" name="Rectangle 5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16700" y="6237288"/>
            <a:ext cx="2133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A3488"/>
                </a:solidFill>
                <a:latin typeface="Adobe Fangsong Std R" pitchFamily="18" charset="-128"/>
              </a:defRPr>
            </a:lvl1pPr>
          </a:lstStyle>
          <a:p>
            <a:pPr>
              <a:defRPr/>
            </a:pPr>
            <a:fld id="{83B93CBD-4B54-404E-9034-EEFEE3CBBC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274638"/>
            <a:ext cx="6875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18492" name="Line 60"/>
          <p:cNvSpPr>
            <a:spLocks noChangeShapeType="1"/>
          </p:cNvSpPr>
          <p:nvPr userDrawn="1"/>
        </p:nvSpPr>
        <p:spPr bwMode="auto">
          <a:xfrm>
            <a:off x="466725" y="1412875"/>
            <a:ext cx="8210550" cy="0"/>
          </a:xfrm>
          <a:prstGeom prst="line">
            <a:avLst/>
          </a:prstGeom>
          <a:noFill/>
          <a:ln w="9525">
            <a:solidFill>
              <a:srgbClr val="6A34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078" name="Group 61"/>
          <p:cNvGrpSpPr>
            <a:grpSpLocks/>
          </p:cNvGrpSpPr>
          <p:nvPr userDrawn="1"/>
        </p:nvGrpSpPr>
        <p:grpSpPr bwMode="auto">
          <a:xfrm>
            <a:off x="319088" y="3881438"/>
            <a:ext cx="2349500" cy="2124075"/>
            <a:chOff x="3045" y="933"/>
            <a:chExt cx="2520" cy="2478"/>
          </a:xfrm>
        </p:grpSpPr>
        <p:grpSp>
          <p:nvGrpSpPr>
            <p:cNvPr id="3081" name="Group 62"/>
            <p:cNvGrpSpPr>
              <a:grpSpLocks/>
            </p:cNvGrpSpPr>
            <p:nvPr userDrawn="1"/>
          </p:nvGrpSpPr>
          <p:grpSpPr bwMode="auto">
            <a:xfrm>
              <a:off x="4677" y="951"/>
              <a:ext cx="888" cy="2241"/>
              <a:chOff x="3815" y="850"/>
              <a:chExt cx="888" cy="2241"/>
            </a:xfrm>
          </p:grpSpPr>
          <p:sp>
            <p:nvSpPr>
              <p:cNvPr id="18495" name="Freeform 63"/>
              <p:cNvSpPr>
                <a:spLocks/>
              </p:cNvSpPr>
              <p:nvPr userDrawn="1"/>
            </p:nvSpPr>
            <p:spPr bwMode="gray">
              <a:xfrm>
                <a:off x="3811" y="2110"/>
                <a:ext cx="891" cy="983"/>
              </a:xfrm>
              <a:custGeom>
                <a:avLst/>
                <a:gdLst/>
                <a:ahLst/>
                <a:cxnLst>
                  <a:cxn ang="0">
                    <a:pos x="259" y="353"/>
                  </a:cxn>
                  <a:cxn ang="0">
                    <a:pos x="259" y="354"/>
                  </a:cxn>
                  <a:cxn ang="0">
                    <a:pos x="260" y="339"/>
                  </a:cxn>
                  <a:cxn ang="0">
                    <a:pos x="260" y="333"/>
                  </a:cxn>
                  <a:cxn ang="0">
                    <a:pos x="275" y="327"/>
                  </a:cxn>
                  <a:cxn ang="0">
                    <a:pos x="271" y="314"/>
                  </a:cxn>
                  <a:cxn ang="0">
                    <a:pos x="245" y="283"/>
                  </a:cxn>
                  <a:cxn ang="0">
                    <a:pos x="239" y="258"/>
                  </a:cxn>
                  <a:cxn ang="0">
                    <a:pos x="202" y="255"/>
                  </a:cxn>
                  <a:cxn ang="0">
                    <a:pos x="189" y="257"/>
                  </a:cxn>
                  <a:cxn ang="0">
                    <a:pos x="165" y="256"/>
                  </a:cxn>
                  <a:cxn ang="0">
                    <a:pos x="162" y="256"/>
                  </a:cxn>
                  <a:cxn ang="0">
                    <a:pos x="124" y="263"/>
                  </a:cxn>
                  <a:cxn ang="0">
                    <a:pos x="81" y="346"/>
                  </a:cxn>
                  <a:cxn ang="0">
                    <a:pos x="96" y="359"/>
                  </a:cxn>
                  <a:cxn ang="0">
                    <a:pos x="101" y="364"/>
                  </a:cxn>
                  <a:cxn ang="0">
                    <a:pos x="107" y="369"/>
                  </a:cxn>
                  <a:cxn ang="0">
                    <a:pos x="106" y="395"/>
                  </a:cxn>
                  <a:cxn ang="0">
                    <a:pos x="39" y="381"/>
                  </a:cxn>
                  <a:cxn ang="0">
                    <a:pos x="45" y="363"/>
                  </a:cxn>
                  <a:cxn ang="0">
                    <a:pos x="37" y="354"/>
                  </a:cxn>
                  <a:cxn ang="0">
                    <a:pos x="21" y="344"/>
                  </a:cxn>
                  <a:cxn ang="0">
                    <a:pos x="12" y="294"/>
                  </a:cxn>
                  <a:cxn ang="0">
                    <a:pos x="33" y="196"/>
                  </a:cxn>
                  <a:cxn ang="0">
                    <a:pos x="39" y="152"/>
                  </a:cxn>
                  <a:cxn ang="0">
                    <a:pos x="47" y="23"/>
                  </a:cxn>
                  <a:cxn ang="0">
                    <a:pos x="81" y="42"/>
                  </a:cxn>
                  <a:cxn ang="0">
                    <a:pos x="91" y="9"/>
                  </a:cxn>
                  <a:cxn ang="0">
                    <a:pos x="114" y="5"/>
                  </a:cxn>
                  <a:cxn ang="0">
                    <a:pos x="164" y="5"/>
                  </a:cxn>
                  <a:cxn ang="0">
                    <a:pos x="161" y="13"/>
                  </a:cxn>
                  <a:cxn ang="0">
                    <a:pos x="132" y="19"/>
                  </a:cxn>
                  <a:cxn ang="0">
                    <a:pos x="129" y="203"/>
                  </a:cxn>
                  <a:cxn ang="0">
                    <a:pos x="130" y="236"/>
                  </a:cxn>
                  <a:cxn ang="0">
                    <a:pos x="160" y="236"/>
                  </a:cxn>
                  <a:cxn ang="0">
                    <a:pos x="164" y="241"/>
                  </a:cxn>
                  <a:cxn ang="0">
                    <a:pos x="172" y="239"/>
                  </a:cxn>
                  <a:cxn ang="0">
                    <a:pos x="177" y="237"/>
                  </a:cxn>
                  <a:cxn ang="0">
                    <a:pos x="189" y="237"/>
                  </a:cxn>
                  <a:cxn ang="0">
                    <a:pos x="198" y="242"/>
                  </a:cxn>
                  <a:cxn ang="0">
                    <a:pos x="202" y="238"/>
                  </a:cxn>
                  <a:cxn ang="0">
                    <a:pos x="250" y="238"/>
                  </a:cxn>
                  <a:cxn ang="0">
                    <a:pos x="258" y="234"/>
                  </a:cxn>
                  <a:cxn ang="0">
                    <a:pos x="241" y="139"/>
                  </a:cxn>
                  <a:cxn ang="0">
                    <a:pos x="233" y="41"/>
                  </a:cxn>
                  <a:cxn ang="0">
                    <a:pos x="258" y="42"/>
                  </a:cxn>
                  <a:cxn ang="0">
                    <a:pos x="268" y="30"/>
                  </a:cxn>
                  <a:cxn ang="0">
                    <a:pos x="272" y="41"/>
                  </a:cxn>
                  <a:cxn ang="0">
                    <a:pos x="269" y="138"/>
                  </a:cxn>
                  <a:cxn ang="0">
                    <a:pos x="272" y="121"/>
                  </a:cxn>
                  <a:cxn ang="0">
                    <a:pos x="290" y="75"/>
                  </a:cxn>
                  <a:cxn ang="0">
                    <a:pos x="306" y="36"/>
                  </a:cxn>
                  <a:cxn ang="0">
                    <a:pos x="304" y="77"/>
                  </a:cxn>
                  <a:cxn ang="0">
                    <a:pos x="375" y="165"/>
                  </a:cxn>
                  <a:cxn ang="0">
                    <a:pos x="348" y="174"/>
                  </a:cxn>
                  <a:cxn ang="0">
                    <a:pos x="344" y="179"/>
                  </a:cxn>
                  <a:cxn ang="0">
                    <a:pos x="348" y="253"/>
                  </a:cxn>
                  <a:cxn ang="0">
                    <a:pos x="346" y="302"/>
                  </a:cxn>
                  <a:cxn ang="0">
                    <a:pos x="337" y="312"/>
                  </a:cxn>
                  <a:cxn ang="0">
                    <a:pos x="337" y="314"/>
                  </a:cxn>
                  <a:cxn ang="0">
                    <a:pos x="339" y="317"/>
                  </a:cxn>
                  <a:cxn ang="0">
                    <a:pos x="328" y="337"/>
                  </a:cxn>
                  <a:cxn ang="0">
                    <a:pos x="284" y="375"/>
                  </a:cxn>
                </a:cxnLst>
                <a:rect l="0" t="0" r="r" b="b"/>
                <a:pathLst>
                  <a:path w="375" h="416">
                    <a:moveTo>
                      <a:pt x="273" y="370"/>
                    </a:moveTo>
                    <a:cubicBezTo>
                      <a:pt x="261" y="370"/>
                      <a:pt x="253" y="361"/>
                      <a:pt x="257" y="355"/>
                    </a:cubicBezTo>
                    <a:cubicBezTo>
                      <a:pt x="258" y="354"/>
                      <a:pt x="258" y="354"/>
                      <a:pt x="259" y="353"/>
                    </a:cubicBezTo>
                    <a:cubicBezTo>
                      <a:pt x="258" y="354"/>
                      <a:pt x="258" y="354"/>
                      <a:pt x="258" y="355"/>
                    </a:cubicBezTo>
                    <a:cubicBezTo>
                      <a:pt x="258" y="354"/>
                      <a:pt x="259" y="353"/>
                      <a:pt x="259" y="353"/>
                    </a:cubicBezTo>
                    <a:cubicBezTo>
                      <a:pt x="259" y="353"/>
                      <a:pt x="259" y="353"/>
                      <a:pt x="259" y="354"/>
                    </a:cubicBezTo>
                    <a:cubicBezTo>
                      <a:pt x="261" y="352"/>
                      <a:pt x="261" y="349"/>
                      <a:pt x="260" y="346"/>
                    </a:cubicBezTo>
                    <a:cubicBezTo>
                      <a:pt x="258" y="344"/>
                      <a:pt x="256" y="342"/>
                      <a:pt x="256" y="341"/>
                    </a:cubicBezTo>
                    <a:cubicBezTo>
                      <a:pt x="256" y="340"/>
                      <a:pt x="259" y="340"/>
                      <a:pt x="260" y="339"/>
                    </a:cubicBezTo>
                    <a:cubicBezTo>
                      <a:pt x="260" y="339"/>
                      <a:pt x="260" y="337"/>
                      <a:pt x="259" y="337"/>
                    </a:cubicBezTo>
                    <a:cubicBezTo>
                      <a:pt x="259" y="336"/>
                      <a:pt x="260" y="335"/>
                      <a:pt x="260" y="335"/>
                    </a:cubicBezTo>
                    <a:cubicBezTo>
                      <a:pt x="259" y="335"/>
                      <a:pt x="259" y="333"/>
                      <a:pt x="260" y="333"/>
                    </a:cubicBezTo>
                    <a:cubicBezTo>
                      <a:pt x="261" y="332"/>
                      <a:pt x="261" y="332"/>
                      <a:pt x="261" y="332"/>
                    </a:cubicBezTo>
                    <a:cubicBezTo>
                      <a:pt x="261" y="331"/>
                      <a:pt x="260" y="329"/>
                      <a:pt x="261" y="328"/>
                    </a:cubicBezTo>
                    <a:cubicBezTo>
                      <a:pt x="263" y="327"/>
                      <a:pt x="272" y="326"/>
                      <a:pt x="275" y="327"/>
                    </a:cubicBezTo>
                    <a:cubicBezTo>
                      <a:pt x="275" y="324"/>
                      <a:pt x="275" y="322"/>
                      <a:pt x="274" y="320"/>
                    </a:cubicBezTo>
                    <a:cubicBezTo>
                      <a:pt x="273" y="318"/>
                      <a:pt x="272" y="315"/>
                      <a:pt x="268" y="315"/>
                    </a:cubicBezTo>
                    <a:cubicBezTo>
                      <a:pt x="268" y="314"/>
                      <a:pt x="270" y="314"/>
                      <a:pt x="271" y="314"/>
                    </a:cubicBezTo>
                    <a:cubicBezTo>
                      <a:pt x="270" y="313"/>
                      <a:pt x="263" y="312"/>
                      <a:pt x="260" y="312"/>
                    </a:cubicBezTo>
                    <a:cubicBezTo>
                      <a:pt x="254" y="311"/>
                      <a:pt x="249" y="303"/>
                      <a:pt x="248" y="298"/>
                    </a:cubicBezTo>
                    <a:cubicBezTo>
                      <a:pt x="247" y="296"/>
                      <a:pt x="248" y="290"/>
                      <a:pt x="245" y="283"/>
                    </a:cubicBezTo>
                    <a:cubicBezTo>
                      <a:pt x="243" y="277"/>
                      <a:pt x="241" y="264"/>
                      <a:pt x="241" y="262"/>
                    </a:cubicBezTo>
                    <a:cubicBezTo>
                      <a:pt x="241" y="259"/>
                      <a:pt x="239" y="260"/>
                      <a:pt x="239" y="259"/>
                    </a:cubicBezTo>
                    <a:cubicBezTo>
                      <a:pt x="238" y="259"/>
                      <a:pt x="239" y="258"/>
                      <a:pt x="239" y="258"/>
                    </a:cubicBezTo>
                    <a:cubicBezTo>
                      <a:pt x="239" y="258"/>
                      <a:pt x="236" y="258"/>
                      <a:pt x="235" y="258"/>
                    </a:cubicBezTo>
                    <a:cubicBezTo>
                      <a:pt x="234" y="257"/>
                      <a:pt x="234" y="256"/>
                      <a:pt x="233" y="256"/>
                    </a:cubicBezTo>
                    <a:cubicBezTo>
                      <a:pt x="233" y="256"/>
                      <a:pt x="208" y="255"/>
                      <a:pt x="202" y="255"/>
                    </a:cubicBezTo>
                    <a:cubicBezTo>
                      <a:pt x="202" y="255"/>
                      <a:pt x="202" y="255"/>
                      <a:pt x="202" y="254"/>
                    </a:cubicBezTo>
                    <a:cubicBezTo>
                      <a:pt x="200" y="254"/>
                      <a:pt x="200" y="254"/>
                      <a:pt x="197" y="254"/>
                    </a:cubicBezTo>
                    <a:cubicBezTo>
                      <a:pt x="194" y="255"/>
                      <a:pt x="192" y="257"/>
                      <a:pt x="189" y="257"/>
                    </a:cubicBezTo>
                    <a:cubicBezTo>
                      <a:pt x="188" y="258"/>
                      <a:pt x="180" y="258"/>
                      <a:pt x="178" y="258"/>
                    </a:cubicBezTo>
                    <a:cubicBezTo>
                      <a:pt x="176" y="257"/>
                      <a:pt x="172" y="256"/>
                      <a:pt x="169" y="256"/>
                    </a:cubicBezTo>
                    <a:cubicBezTo>
                      <a:pt x="168" y="255"/>
                      <a:pt x="167" y="256"/>
                      <a:pt x="165" y="256"/>
                    </a:cubicBezTo>
                    <a:cubicBezTo>
                      <a:pt x="164" y="256"/>
                      <a:pt x="165" y="256"/>
                      <a:pt x="164" y="256"/>
                    </a:cubicBezTo>
                    <a:cubicBezTo>
                      <a:pt x="164" y="256"/>
                      <a:pt x="163" y="256"/>
                      <a:pt x="162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52" y="257"/>
                      <a:pt x="136" y="259"/>
                      <a:pt x="135" y="259"/>
                    </a:cubicBezTo>
                    <a:cubicBezTo>
                      <a:pt x="134" y="260"/>
                      <a:pt x="131" y="262"/>
                      <a:pt x="129" y="262"/>
                    </a:cubicBezTo>
                    <a:cubicBezTo>
                      <a:pt x="126" y="261"/>
                      <a:pt x="125" y="263"/>
                      <a:pt x="124" y="263"/>
                    </a:cubicBezTo>
                    <a:cubicBezTo>
                      <a:pt x="123" y="264"/>
                      <a:pt x="121" y="263"/>
                      <a:pt x="122" y="264"/>
                    </a:cubicBezTo>
                    <a:cubicBezTo>
                      <a:pt x="122" y="264"/>
                      <a:pt x="120" y="319"/>
                      <a:pt x="98" y="333"/>
                    </a:cubicBezTo>
                    <a:cubicBezTo>
                      <a:pt x="77" y="348"/>
                      <a:pt x="81" y="344"/>
                      <a:pt x="81" y="346"/>
                    </a:cubicBezTo>
                    <a:cubicBezTo>
                      <a:pt x="81" y="349"/>
                      <a:pt x="81" y="349"/>
                      <a:pt x="81" y="351"/>
                    </a:cubicBezTo>
                    <a:cubicBezTo>
                      <a:pt x="81" y="353"/>
                      <a:pt x="91" y="351"/>
                      <a:pt x="95" y="353"/>
                    </a:cubicBezTo>
                    <a:cubicBezTo>
                      <a:pt x="98" y="355"/>
                      <a:pt x="96" y="357"/>
                      <a:pt x="96" y="359"/>
                    </a:cubicBezTo>
                    <a:cubicBezTo>
                      <a:pt x="97" y="360"/>
                      <a:pt x="98" y="360"/>
                      <a:pt x="99" y="361"/>
                    </a:cubicBezTo>
                    <a:cubicBezTo>
                      <a:pt x="100" y="361"/>
                      <a:pt x="100" y="363"/>
                      <a:pt x="97" y="363"/>
                    </a:cubicBezTo>
                    <a:cubicBezTo>
                      <a:pt x="100" y="363"/>
                      <a:pt x="101" y="364"/>
                      <a:pt x="101" y="364"/>
                    </a:cubicBezTo>
                    <a:cubicBezTo>
                      <a:pt x="101" y="365"/>
                      <a:pt x="101" y="366"/>
                      <a:pt x="100" y="366"/>
                    </a:cubicBezTo>
                    <a:cubicBezTo>
                      <a:pt x="100" y="367"/>
                      <a:pt x="100" y="367"/>
                      <a:pt x="101" y="368"/>
                    </a:cubicBezTo>
                    <a:cubicBezTo>
                      <a:pt x="102" y="368"/>
                      <a:pt x="106" y="368"/>
                      <a:pt x="107" y="369"/>
                    </a:cubicBezTo>
                    <a:cubicBezTo>
                      <a:pt x="108" y="371"/>
                      <a:pt x="103" y="376"/>
                      <a:pt x="103" y="380"/>
                    </a:cubicBezTo>
                    <a:cubicBezTo>
                      <a:pt x="103" y="381"/>
                      <a:pt x="107" y="382"/>
                      <a:pt x="108" y="383"/>
                    </a:cubicBezTo>
                    <a:cubicBezTo>
                      <a:pt x="108" y="384"/>
                      <a:pt x="106" y="394"/>
                      <a:pt x="106" y="395"/>
                    </a:cubicBezTo>
                    <a:cubicBezTo>
                      <a:pt x="106" y="396"/>
                      <a:pt x="109" y="397"/>
                      <a:pt x="109" y="398"/>
                    </a:cubicBezTo>
                    <a:cubicBezTo>
                      <a:pt x="109" y="399"/>
                      <a:pt x="90" y="416"/>
                      <a:pt x="61" y="412"/>
                    </a:cubicBezTo>
                    <a:cubicBezTo>
                      <a:pt x="32" y="409"/>
                      <a:pt x="36" y="385"/>
                      <a:pt x="39" y="381"/>
                    </a:cubicBezTo>
                    <a:cubicBezTo>
                      <a:pt x="42" y="378"/>
                      <a:pt x="47" y="367"/>
                      <a:pt x="47" y="365"/>
                    </a:cubicBezTo>
                    <a:cubicBezTo>
                      <a:pt x="47" y="364"/>
                      <a:pt x="47" y="363"/>
                      <a:pt x="46" y="363"/>
                    </a:cubicBezTo>
                    <a:cubicBezTo>
                      <a:pt x="46" y="363"/>
                      <a:pt x="45" y="363"/>
                      <a:pt x="45" y="363"/>
                    </a:cubicBezTo>
                    <a:cubicBezTo>
                      <a:pt x="43" y="360"/>
                      <a:pt x="43" y="360"/>
                      <a:pt x="43" y="360"/>
                    </a:cubicBezTo>
                    <a:cubicBezTo>
                      <a:pt x="42" y="360"/>
                      <a:pt x="42" y="360"/>
                      <a:pt x="42" y="360"/>
                    </a:cubicBezTo>
                    <a:cubicBezTo>
                      <a:pt x="42" y="360"/>
                      <a:pt x="38" y="356"/>
                      <a:pt x="37" y="354"/>
                    </a:cubicBezTo>
                    <a:cubicBezTo>
                      <a:pt x="35" y="352"/>
                      <a:pt x="33" y="351"/>
                      <a:pt x="33" y="351"/>
                    </a:cubicBezTo>
                    <a:cubicBezTo>
                      <a:pt x="33" y="350"/>
                      <a:pt x="33" y="350"/>
                      <a:pt x="33" y="350"/>
                    </a:cubicBezTo>
                    <a:cubicBezTo>
                      <a:pt x="33" y="350"/>
                      <a:pt x="25" y="345"/>
                      <a:pt x="21" y="344"/>
                    </a:cubicBezTo>
                    <a:cubicBezTo>
                      <a:pt x="17" y="343"/>
                      <a:pt x="6" y="335"/>
                      <a:pt x="4" y="332"/>
                    </a:cubicBezTo>
                    <a:cubicBezTo>
                      <a:pt x="0" y="327"/>
                      <a:pt x="0" y="318"/>
                      <a:pt x="1" y="315"/>
                    </a:cubicBezTo>
                    <a:cubicBezTo>
                      <a:pt x="1" y="312"/>
                      <a:pt x="11" y="297"/>
                      <a:pt x="12" y="294"/>
                    </a:cubicBezTo>
                    <a:cubicBezTo>
                      <a:pt x="14" y="283"/>
                      <a:pt x="21" y="269"/>
                      <a:pt x="23" y="264"/>
                    </a:cubicBezTo>
                    <a:cubicBezTo>
                      <a:pt x="24" y="260"/>
                      <a:pt x="30" y="213"/>
                      <a:pt x="30" y="211"/>
                    </a:cubicBezTo>
                    <a:cubicBezTo>
                      <a:pt x="30" y="209"/>
                      <a:pt x="33" y="196"/>
                      <a:pt x="33" y="196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9" y="194"/>
                      <a:pt x="39" y="190"/>
                      <a:pt x="39" y="183"/>
                    </a:cubicBezTo>
                    <a:cubicBezTo>
                      <a:pt x="39" y="175"/>
                      <a:pt x="38" y="163"/>
                      <a:pt x="39" y="152"/>
                    </a:cubicBezTo>
                    <a:cubicBezTo>
                      <a:pt x="39" y="138"/>
                      <a:pt x="39" y="128"/>
                      <a:pt x="39" y="119"/>
                    </a:cubicBezTo>
                    <a:cubicBezTo>
                      <a:pt x="39" y="113"/>
                      <a:pt x="41" y="100"/>
                      <a:pt x="42" y="87"/>
                    </a:cubicBezTo>
                    <a:cubicBezTo>
                      <a:pt x="48" y="70"/>
                      <a:pt x="44" y="41"/>
                      <a:pt x="47" y="23"/>
                    </a:cubicBezTo>
                    <a:cubicBezTo>
                      <a:pt x="48" y="21"/>
                      <a:pt x="53" y="25"/>
                      <a:pt x="53" y="25"/>
                    </a:cubicBezTo>
                    <a:cubicBezTo>
                      <a:pt x="53" y="25"/>
                      <a:pt x="57" y="29"/>
                      <a:pt x="58" y="27"/>
                    </a:cubicBezTo>
                    <a:cubicBezTo>
                      <a:pt x="60" y="26"/>
                      <a:pt x="69" y="35"/>
                      <a:pt x="81" y="42"/>
                    </a:cubicBezTo>
                    <a:cubicBezTo>
                      <a:pt x="95" y="50"/>
                      <a:pt x="89" y="14"/>
                      <a:pt x="90" y="11"/>
                    </a:cubicBezTo>
                    <a:cubicBezTo>
                      <a:pt x="90" y="10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2" y="7"/>
                      <a:pt x="92" y="4"/>
                      <a:pt x="92" y="2"/>
                    </a:cubicBezTo>
                    <a:cubicBezTo>
                      <a:pt x="95" y="0"/>
                      <a:pt x="113" y="1"/>
                      <a:pt x="114" y="2"/>
                    </a:cubicBezTo>
                    <a:cubicBezTo>
                      <a:pt x="114" y="2"/>
                      <a:pt x="113" y="5"/>
                      <a:pt x="114" y="5"/>
                    </a:cubicBezTo>
                    <a:cubicBezTo>
                      <a:pt x="116" y="5"/>
                      <a:pt x="124" y="6"/>
                      <a:pt x="129" y="4"/>
                    </a:cubicBezTo>
                    <a:cubicBezTo>
                      <a:pt x="138" y="0"/>
                      <a:pt x="156" y="3"/>
                      <a:pt x="162" y="4"/>
                    </a:cubicBezTo>
                    <a:cubicBezTo>
                      <a:pt x="163" y="4"/>
                      <a:pt x="164" y="4"/>
                      <a:pt x="164" y="5"/>
                    </a:cubicBezTo>
                    <a:cubicBezTo>
                      <a:pt x="165" y="5"/>
                      <a:pt x="165" y="5"/>
                      <a:pt x="166" y="6"/>
                    </a:cubicBezTo>
                    <a:cubicBezTo>
                      <a:pt x="166" y="6"/>
                      <a:pt x="165" y="6"/>
                      <a:pt x="165" y="6"/>
                    </a:cubicBezTo>
                    <a:cubicBezTo>
                      <a:pt x="166" y="9"/>
                      <a:pt x="166" y="12"/>
                      <a:pt x="161" y="13"/>
                    </a:cubicBezTo>
                    <a:cubicBezTo>
                      <a:pt x="153" y="14"/>
                      <a:pt x="141" y="14"/>
                      <a:pt x="137" y="16"/>
                    </a:cubicBezTo>
                    <a:cubicBezTo>
                      <a:pt x="136" y="17"/>
                      <a:pt x="133" y="18"/>
                      <a:pt x="132" y="19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31" y="22"/>
                      <a:pt x="129" y="27"/>
                      <a:pt x="127" y="35"/>
                    </a:cubicBezTo>
                    <a:cubicBezTo>
                      <a:pt x="125" y="43"/>
                      <a:pt x="133" y="152"/>
                      <a:pt x="133" y="162"/>
                    </a:cubicBezTo>
                    <a:cubicBezTo>
                      <a:pt x="132" y="173"/>
                      <a:pt x="129" y="203"/>
                      <a:pt x="129" y="203"/>
                    </a:cubicBezTo>
                    <a:cubicBezTo>
                      <a:pt x="129" y="203"/>
                      <a:pt x="140" y="205"/>
                      <a:pt x="140" y="206"/>
                    </a:cubicBezTo>
                    <a:cubicBezTo>
                      <a:pt x="140" y="207"/>
                      <a:pt x="138" y="214"/>
                      <a:pt x="137" y="218"/>
                    </a:cubicBezTo>
                    <a:cubicBezTo>
                      <a:pt x="136" y="219"/>
                      <a:pt x="130" y="236"/>
                      <a:pt x="130" y="236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57" y="235"/>
                      <a:pt x="160" y="235"/>
                      <a:pt x="160" y="235"/>
                    </a:cubicBezTo>
                    <a:cubicBezTo>
                      <a:pt x="161" y="235"/>
                      <a:pt x="160" y="236"/>
                      <a:pt x="160" y="236"/>
                    </a:cubicBezTo>
                    <a:cubicBezTo>
                      <a:pt x="160" y="236"/>
                      <a:pt x="160" y="236"/>
                      <a:pt x="160" y="236"/>
                    </a:cubicBezTo>
                    <a:cubicBezTo>
                      <a:pt x="160" y="236"/>
                      <a:pt x="164" y="237"/>
                      <a:pt x="164" y="237"/>
                    </a:cubicBezTo>
                    <a:cubicBezTo>
                      <a:pt x="165" y="237"/>
                      <a:pt x="164" y="241"/>
                      <a:pt x="164" y="241"/>
                    </a:cubicBezTo>
                    <a:cubicBezTo>
                      <a:pt x="168" y="241"/>
                      <a:pt x="168" y="241"/>
                      <a:pt x="168" y="241"/>
                    </a:cubicBezTo>
                    <a:cubicBezTo>
                      <a:pt x="168" y="241"/>
                      <a:pt x="168" y="240"/>
                      <a:pt x="170" y="240"/>
                    </a:cubicBezTo>
                    <a:cubicBezTo>
                      <a:pt x="170" y="240"/>
                      <a:pt x="171" y="240"/>
                      <a:pt x="172" y="239"/>
                    </a:cubicBezTo>
                    <a:cubicBezTo>
                      <a:pt x="173" y="239"/>
                      <a:pt x="173" y="239"/>
                      <a:pt x="173" y="238"/>
                    </a:cubicBezTo>
                    <a:cubicBezTo>
                      <a:pt x="174" y="238"/>
                      <a:pt x="175" y="238"/>
                      <a:pt x="176" y="238"/>
                    </a:cubicBezTo>
                    <a:cubicBezTo>
                      <a:pt x="177" y="238"/>
                      <a:pt x="177" y="237"/>
                      <a:pt x="177" y="237"/>
                    </a:cubicBezTo>
                    <a:cubicBezTo>
                      <a:pt x="178" y="237"/>
                      <a:pt x="181" y="237"/>
                      <a:pt x="181" y="237"/>
                    </a:cubicBezTo>
                    <a:cubicBezTo>
                      <a:pt x="183" y="236"/>
                      <a:pt x="185" y="236"/>
                      <a:pt x="185" y="236"/>
                    </a:cubicBezTo>
                    <a:cubicBezTo>
                      <a:pt x="187" y="236"/>
                      <a:pt x="188" y="237"/>
                      <a:pt x="189" y="237"/>
                    </a:cubicBezTo>
                    <a:cubicBezTo>
                      <a:pt x="190" y="237"/>
                      <a:pt x="191" y="237"/>
                      <a:pt x="192" y="238"/>
                    </a:cubicBezTo>
                    <a:cubicBezTo>
                      <a:pt x="193" y="238"/>
                      <a:pt x="196" y="240"/>
                      <a:pt x="195" y="240"/>
                    </a:cubicBezTo>
                    <a:cubicBezTo>
                      <a:pt x="196" y="240"/>
                      <a:pt x="199" y="242"/>
                      <a:pt x="198" y="242"/>
                    </a:cubicBezTo>
                    <a:cubicBezTo>
                      <a:pt x="199" y="242"/>
                      <a:pt x="201" y="243"/>
                      <a:pt x="201" y="243"/>
                    </a:cubicBezTo>
                    <a:cubicBezTo>
                      <a:pt x="201" y="239"/>
                      <a:pt x="201" y="239"/>
                      <a:pt x="201" y="239"/>
                    </a:cubicBezTo>
                    <a:cubicBezTo>
                      <a:pt x="201" y="239"/>
                      <a:pt x="201" y="238"/>
                      <a:pt x="202" y="238"/>
                    </a:cubicBezTo>
                    <a:cubicBezTo>
                      <a:pt x="203" y="237"/>
                      <a:pt x="205" y="237"/>
                      <a:pt x="205" y="237"/>
                    </a:cubicBezTo>
                    <a:cubicBezTo>
                      <a:pt x="244" y="238"/>
                      <a:pt x="244" y="238"/>
                      <a:pt x="244" y="238"/>
                    </a:cubicBezTo>
                    <a:cubicBezTo>
                      <a:pt x="244" y="238"/>
                      <a:pt x="249" y="238"/>
                      <a:pt x="250" y="238"/>
                    </a:cubicBezTo>
                    <a:cubicBezTo>
                      <a:pt x="251" y="239"/>
                      <a:pt x="252" y="239"/>
                      <a:pt x="253" y="240"/>
                    </a:cubicBezTo>
                    <a:cubicBezTo>
                      <a:pt x="254" y="240"/>
                      <a:pt x="257" y="243"/>
                      <a:pt x="257" y="243"/>
                    </a:cubicBezTo>
                    <a:cubicBezTo>
                      <a:pt x="257" y="243"/>
                      <a:pt x="259" y="239"/>
                      <a:pt x="258" y="234"/>
                    </a:cubicBezTo>
                    <a:cubicBezTo>
                      <a:pt x="256" y="227"/>
                      <a:pt x="230" y="156"/>
                      <a:pt x="230" y="151"/>
                    </a:cubicBezTo>
                    <a:cubicBezTo>
                      <a:pt x="231" y="150"/>
                      <a:pt x="240" y="149"/>
                      <a:pt x="240" y="149"/>
                    </a:cubicBezTo>
                    <a:cubicBezTo>
                      <a:pt x="240" y="149"/>
                      <a:pt x="240" y="145"/>
                      <a:pt x="241" y="139"/>
                    </a:cubicBezTo>
                    <a:cubicBezTo>
                      <a:pt x="241" y="135"/>
                      <a:pt x="248" y="90"/>
                      <a:pt x="250" y="67"/>
                    </a:cubicBezTo>
                    <a:cubicBezTo>
                      <a:pt x="250" y="64"/>
                      <a:pt x="248" y="58"/>
                      <a:pt x="247" y="56"/>
                    </a:cubicBezTo>
                    <a:cubicBezTo>
                      <a:pt x="246" y="54"/>
                      <a:pt x="235" y="42"/>
                      <a:pt x="233" y="41"/>
                    </a:cubicBezTo>
                    <a:cubicBezTo>
                      <a:pt x="230" y="40"/>
                      <a:pt x="218" y="36"/>
                      <a:pt x="217" y="35"/>
                    </a:cubicBezTo>
                    <a:cubicBezTo>
                      <a:pt x="216" y="33"/>
                      <a:pt x="240" y="34"/>
                      <a:pt x="244" y="34"/>
                    </a:cubicBezTo>
                    <a:cubicBezTo>
                      <a:pt x="248" y="35"/>
                      <a:pt x="252" y="41"/>
                      <a:pt x="258" y="42"/>
                    </a:cubicBezTo>
                    <a:cubicBezTo>
                      <a:pt x="260" y="43"/>
                      <a:pt x="263" y="43"/>
                      <a:pt x="265" y="42"/>
                    </a:cubicBezTo>
                    <a:cubicBezTo>
                      <a:pt x="266" y="42"/>
                      <a:pt x="267" y="38"/>
                      <a:pt x="267" y="36"/>
                    </a:cubicBezTo>
                    <a:cubicBezTo>
                      <a:pt x="267" y="33"/>
                      <a:pt x="268" y="30"/>
                      <a:pt x="268" y="30"/>
                    </a:cubicBezTo>
                    <a:cubicBezTo>
                      <a:pt x="268" y="30"/>
                      <a:pt x="269" y="30"/>
                      <a:pt x="270" y="30"/>
                    </a:cubicBezTo>
                    <a:cubicBezTo>
                      <a:pt x="272" y="30"/>
                      <a:pt x="273" y="30"/>
                      <a:pt x="273" y="30"/>
                    </a:cubicBezTo>
                    <a:cubicBezTo>
                      <a:pt x="273" y="30"/>
                      <a:pt x="272" y="38"/>
                      <a:pt x="272" y="41"/>
                    </a:cubicBezTo>
                    <a:cubicBezTo>
                      <a:pt x="272" y="45"/>
                      <a:pt x="274" y="50"/>
                      <a:pt x="269" y="55"/>
                    </a:cubicBezTo>
                    <a:cubicBezTo>
                      <a:pt x="264" y="60"/>
                      <a:pt x="267" y="86"/>
                      <a:pt x="267" y="88"/>
                    </a:cubicBezTo>
                    <a:cubicBezTo>
                      <a:pt x="269" y="102"/>
                      <a:pt x="275" y="121"/>
                      <a:pt x="269" y="138"/>
                    </a:cubicBezTo>
                    <a:cubicBezTo>
                      <a:pt x="268" y="141"/>
                      <a:pt x="268" y="143"/>
                      <a:pt x="268" y="144"/>
                    </a:cubicBezTo>
                    <a:cubicBezTo>
                      <a:pt x="270" y="144"/>
                      <a:pt x="269" y="144"/>
                      <a:pt x="270" y="144"/>
                    </a:cubicBezTo>
                    <a:cubicBezTo>
                      <a:pt x="271" y="135"/>
                      <a:pt x="272" y="126"/>
                      <a:pt x="272" y="121"/>
                    </a:cubicBezTo>
                    <a:cubicBezTo>
                      <a:pt x="274" y="120"/>
                      <a:pt x="279" y="118"/>
                      <a:pt x="279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90" y="85"/>
                      <a:pt x="290" y="75"/>
                    </a:cubicBezTo>
                    <a:cubicBezTo>
                      <a:pt x="290" y="71"/>
                      <a:pt x="291" y="64"/>
                      <a:pt x="290" y="61"/>
                    </a:cubicBezTo>
                    <a:cubicBezTo>
                      <a:pt x="289" y="59"/>
                      <a:pt x="288" y="50"/>
                      <a:pt x="288" y="50"/>
                    </a:cubicBezTo>
                    <a:cubicBezTo>
                      <a:pt x="288" y="50"/>
                      <a:pt x="301" y="31"/>
                      <a:pt x="306" y="36"/>
                    </a:cubicBezTo>
                    <a:cubicBezTo>
                      <a:pt x="309" y="40"/>
                      <a:pt x="306" y="59"/>
                      <a:pt x="306" y="59"/>
                    </a:cubicBezTo>
                    <a:cubicBezTo>
                      <a:pt x="305" y="62"/>
                      <a:pt x="305" y="62"/>
                      <a:pt x="305" y="62"/>
                    </a:cubicBezTo>
                    <a:cubicBezTo>
                      <a:pt x="305" y="62"/>
                      <a:pt x="303" y="70"/>
                      <a:pt x="304" y="77"/>
                    </a:cubicBezTo>
                    <a:cubicBezTo>
                      <a:pt x="305" y="85"/>
                      <a:pt x="311" y="118"/>
                      <a:pt x="311" y="118"/>
                    </a:cubicBezTo>
                    <a:cubicBezTo>
                      <a:pt x="374" y="122"/>
                      <a:pt x="374" y="122"/>
                      <a:pt x="374" y="122"/>
                    </a:cubicBezTo>
                    <a:cubicBezTo>
                      <a:pt x="375" y="165"/>
                      <a:pt x="375" y="165"/>
                      <a:pt x="375" y="165"/>
                    </a:cubicBezTo>
                    <a:cubicBezTo>
                      <a:pt x="368" y="167"/>
                      <a:pt x="368" y="167"/>
                      <a:pt x="368" y="167"/>
                    </a:cubicBezTo>
                    <a:cubicBezTo>
                      <a:pt x="352" y="166"/>
                      <a:pt x="352" y="166"/>
                      <a:pt x="352" y="166"/>
                    </a:cubicBezTo>
                    <a:cubicBezTo>
                      <a:pt x="352" y="166"/>
                      <a:pt x="350" y="172"/>
                      <a:pt x="348" y="174"/>
                    </a:cubicBezTo>
                    <a:cubicBezTo>
                      <a:pt x="347" y="175"/>
                      <a:pt x="346" y="176"/>
                      <a:pt x="345" y="177"/>
                    </a:cubicBezTo>
                    <a:cubicBezTo>
                      <a:pt x="344" y="177"/>
                      <a:pt x="344" y="177"/>
                      <a:pt x="344" y="177"/>
                    </a:cubicBezTo>
                    <a:cubicBezTo>
                      <a:pt x="344" y="179"/>
                      <a:pt x="344" y="179"/>
                      <a:pt x="344" y="179"/>
                    </a:cubicBezTo>
                    <a:cubicBezTo>
                      <a:pt x="346" y="180"/>
                      <a:pt x="346" y="180"/>
                      <a:pt x="346" y="180"/>
                    </a:cubicBezTo>
                    <a:cubicBezTo>
                      <a:pt x="346" y="180"/>
                      <a:pt x="348" y="219"/>
                      <a:pt x="348" y="225"/>
                    </a:cubicBezTo>
                    <a:cubicBezTo>
                      <a:pt x="348" y="231"/>
                      <a:pt x="348" y="250"/>
                      <a:pt x="348" y="253"/>
                    </a:cubicBezTo>
                    <a:cubicBezTo>
                      <a:pt x="348" y="257"/>
                      <a:pt x="351" y="276"/>
                      <a:pt x="352" y="284"/>
                    </a:cubicBezTo>
                    <a:cubicBezTo>
                      <a:pt x="352" y="289"/>
                      <a:pt x="351" y="297"/>
                      <a:pt x="349" y="300"/>
                    </a:cubicBezTo>
                    <a:cubicBezTo>
                      <a:pt x="348" y="301"/>
                      <a:pt x="348" y="302"/>
                      <a:pt x="346" y="302"/>
                    </a:cubicBezTo>
                    <a:cubicBezTo>
                      <a:pt x="345" y="303"/>
                      <a:pt x="343" y="303"/>
                      <a:pt x="341" y="305"/>
                    </a:cubicBezTo>
                    <a:cubicBezTo>
                      <a:pt x="336" y="307"/>
                      <a:pt x="331" y="310"/>
                      <a:pt x="330" y="311"/>
                    </a:cubicBezTo>
                    <a:cubicBezTo>
                      <a:pt x="333" y="311"/>
                      <a:pt x="335" y="311"/>
                      <a:pt x="337" y="312"/>
                    </a:cubicBezTo>
                    <a:cubicBezTo>
                      <a:pt x="335" y="312"/>
                      <a:pt x="334" y="311"/>
                      <a:pt x="333" y="312"/>
                    </a:cubicBezTo>
                    <a:cubicBezTo>
                      <a:pt x="336" y="311"/>
                      <a:pt x="339" y="313"/>
                      <a:pt x="339" y="315"/>
                    </a:cubicBezTo>
                    <a:cubicBezTo>
                      <a:pt x="338" y="315"/>
                      <a:pt x="337" y="314"/>
                      <a:pt x="337" y="314"/>
                    </a:cubicBezTo>
                    <a:cubicBezTo>
                      <a:pt x="338" y="315"/>
                      <a:pt x="339" y="315"/>
                      <a:pt x="338" y="316"/>
                    </a:cubicBezTo>
                    <a:cubicBezTo>
                      <a:pt x="338" y="315"/>
                      <a:pt x="336" y="315"/>
                      <a:pt x="336" y="315"/>
                    </a:cubicBezTo>
                    <a:cubicBezTo>
                      <a:pt x="337" y="315"/>
                      <a:pt x="338" y="316"/>
                      <a:pt x="339" y="317"/>
                    </a:cubicBezTo>
                    <a:cubicBezTo>
                      <a:pt x="339" y="317"/>
                      <a:pt x="339" y="317"/>
                      <a:pt x="338" y="317"/>
                    </a:cubicBezTo>
                    <a:cubicBezTo>
                      <a:pt x="337" y="316"/>
                      <a:pt x="333" y="317"/>
                      <a:pt x="331" y="320"/>
                    </a:cubicBezTo>
                    <a:cubicBezTo>
                      <a:pt x="327" y="324"/>
                      <a:pt x="326" y="332"/>
                      <a:pt x="328" y="337"/>
                    </a:cubicBezTo>
                    <a:cubicBezTo>
                      <a:pt x="331" y="347"/>
                      <a:pt x="326" y="360"/>
                      <a:pt x="322" y="363"/>
                    </a:cubicBezTo>
                    <a:cubicBezTo>
                      <a:pt x="315" y="372"/>
                      <a:pt x="308" y="373"/>
                      <a:pt x="303" y="375"/>
                    </a:cubicBezTo>
                    <a:cubicBezTo>
                      <a:pt x="297" y="376"/>
                      <a:pt x="290" y="376"/>
                      <a:pt x="284" y="375"/>
                    </a:cubicBezTo>
                    <a:cubicBezTo>
                      <a:pt x="279" y="373"/>
                      <a:pt x="275" y="373"/>
                      <a:pt x="273" y="370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6" name="Freeform 64"/>
              <p:cNvSpPr>
                <a:spLocks/>
              </p:cNvSpPr>
              <p:nvPr userDrawn="1"/>
            </p:nvSpPr>
            <p:spPr bwMode="gray">
              <a:xfrm>
                <a:off x="3821" y="852"/>
                <a:ext cx="882" cy="1408"/>
              </a:xfrm>
              <a:custGeom>
                <a:avLst/>
                <a:gdLst/>
                <a:ahLst/>
                <a:cxnLst>
                  <a:cxn ang="0">
                    <a:pos x="258" y="92"/>
                  </a:cxn>
                  <a:cxn ang="0">
                    <a:pos x="256" y="112"/>
                  </a:cxn>
                  <a:cxn ang="0">
                    <a:pos x="260" y="125"/>
                  </a:cxn>
                  <a:cxn ang="0">
                    <a:pos x="273" y="144"/>
                  </a:cxn>
                  <a:cxn ang="0">
                    <a:pos x="247" y="178"/>
                  </a:cxn>
                  <a:cxn ang="0">
                    <a:pos x="238" y="240"/>
                  </a:cxn>
                  <a:cxn ang="0">
                    <a:pos x="201" y="245"/>
                  </a:cxn>
                  <a:cxn ang="0">
                    <a:pos x="168" y="243"/>
                  </a:cxn>
                  <a:cxn ang="0">
                    <a:pos x="161" y="242"/>
                  </a:cxn>
                  <a:cxn ang="0">
                    <a:pos x="121" y="231"/>
                  </a:cxn>
                  <a:cxn ang="0">
                    <a:pos x="95" y="95"/>
                  </a:cxn>
                  <a:cxn ang="0">
                    <a:pos x="101" y="79"/>
                  </a:cxn>
                  <a:cxn ang="0">
                    <a:pos x="103" y="55"/>
                  </a:cxn>
                  <a:cxn ang="0">
                    <a:pos x="61" y="5"/>
                  </a:cxn>
                  <a:cxn ang="0">
                    <a:pos x="43" y="85"/>
                  </a:cxn>
                  <a:cxn ang="0">
                    <a:pos x="33" y="100"/>
                  </a:cxn>
                  <a:cxn ang="0">
                    <a:pos x="11" y="187"/>
                  </a:cxn>
                  <a:cxn ang="0">
                    <a:pos x="37" y="338"/>
                  </a:cxn>
                  <a:cxn ang="0">
                    <a:pos x="40" y="501"/>
                  </a:cxn>
                  <a:cxn ang="0">
                    <a:pos x="83" y="587"/>
                  </a:cxn>
                  <a:cxn ang="0">
                    <a:pos x="85" y="526"/>
                  </a:cxn>
                  <a:cxn ang="0">
                    <a:pos x="109" y="540"/>
                  </a:cxn>
                  <a:cxn ang="0">
                    <a:pos x="160" y="535"/>
                  </a:cxn>
                  <a:cxn ang="0">
                    <a:pos x="132" y="517"/>
                  </a:cxn>
                  <a:cxn ang="0">
                    <a:pos x="131" y="386"/>
                  </a:cxn>
                  <a:cxn ang="0">
                    <a:pos x="129" y="273"/>
                  </a:cxn>
                  <a:cxn ang="0">
                    <a:pos x="159" y="272"/>
                  </a:cxn>
                  <a:cxn ang="0">
                    <a:pos x="169" y="267"/>
                  </a:cxn>
                  <a:cxn ang="0">
                    <a:pos x="176" y="271"/>
                  </a:cxn>
                  <a:cxn ang="0">
                    <a:pos x="191" y="270"/>
                  </a:cxn>
                  <a:cxn ang="0">
                    <a:pos x="200" y="268"/>
                  </a:cxn>
                  <a:cxn ang="0">
                    <a:pos x="249" y="269"/>
                  </a:cxn>
                  <a:cxn ang="0">
                    <a:pos x="228" y="402"/>
                  </a:cxn>
                  <a:cxn ang="0">
                    <a:pos x="245" y="535"/>
                  </a:cxn>
                  <a:cxn ang="0">
                    <a:pos x="256" y="552"/>
                  </a:cxn>
                  <a:cxn ang="0">
                    <a:pos x="267" y="563"/>
                  </a:cxn>
                  <a:cxn ang="0">
                    <a:pos x="268" y="497"/>
                  </a:cxn>
                  <a:cxn ang="0">
                    <a:pos x="270" y="447"/>
                  </a:cxn>
                  <a:cxn ang="0">
                    <a:pos x="287" y="538"/>
                  </a:cxn>
                  <a:cxn ang="0">
                    <a:pos x="303" y="576"/>
                  </a:cxn>
                  <a:cxn ang="0">
                    <a:pos x="309" y="451"/>
                  </a:cxn>
                  <a:cxn ang="0">
                    <a:pos x="350" y="378"/>
                  </a:cxn>
                  <a:cxn ang="0">
                    <a:pos x="343" y="358"/>
                  </a:cxn>
                  <a:cxn ang="0">
                    <a:pos x="351" y="199"/>
                  </a:cxn>
                  <a:cxn ang="0">
                    <a:pos x="329" y="158"/>
                  </a:cxn>
                  <a:cxn ang="0">
                    <a:pos x="336" y="153"/>
                  </a:cxn>
                  <a:cxn ang="0">
                    <a:pos x="338" y="148"/>
                  </a:cxn>
                  <a:cxn ang="0">
                    <a:pos x="303" y="61"/>
                  </a:cxn>
                </a:cxnLst>
                <a:rect l="0" t="0" r="r" b="b"/>
                <a:pathLst>
                  <a:path w="373" h="597">
                    <a:moveTo>
                      <a:pt x="273" y="68"/>
                    </a:moveTo>
                    <a:cubicBezTo>
                      <a:pt x="261" y="68"/>
                      <a:pt x="253" y="83"/>
                      <a:pt x="257" y="92"/>
                    </a:cubicBezTo>
                    <a:cubicBezTo>
                      <a:pt x="257" y="92"/>
                      <a:pt x="258" y="93"/>
                      <a:pt x="258" y="94"/>
                    </a:cubicBezTo>
                    <a:cubicBezTo>
                      <a:pt x="258" y="93"/>
                      <a:pt x="258" y="92"/>
                      <a:pt x="258" y="92"/>
                    </a:cubicBezTo>
                    <a:cubicBezTo>
                      <a:pt x="258" y="93"/>
                      <a:pt x="259" y="94"/>
                      <a:pt x="259" y="94"/>
                    </a:cubicBezTo>
                    <a:cubicBezTo>
                      <a:pt x="259" y="94"/>
                      <a:pt x="259" y="94"/>
                      <a:pt x="259" y="93"/>
                    </a:cubicBezTo>
                    <a:cubicBezTo>
                      <a:pt x="261" y="96"/>
                      <a:pt x="261" y="101"/>
                      <a:pt x="259" y="104"/>
                    </a:cubicBezTo>
                    <a:cubicBezTo>
                      <a:pt x="258" y="108"/>
                      <a:pt x="255" y="111"/>
                      <a:pt x="256" y="112"/>
                    </a:cubicBezTo>
                    <a:cubicBezTo>
                      <a:pt x="256" y="114"/>
                      <a:pt x="259" y="114"/>
                      <a:pt x="260" y="115"/>
                    </a:cubicBezTo>
                    <a:cubicBezTo>
                      <a:pt x="260" y="116"/>
                      <a:pt x="259" y="118"/>
                      <a:pt x="259" y="119"/>
                    </a:cubicBezTo>
                    <a:cubicBezTo>
                      <a:pt x="259" y="121"/>
                      <a:pt x="260" y="121"/>
                      <a:pt x="260" y="121"/>
                    </a:cubicBezTo>
                    <a:cubicBezTo>
                      <a:pt x="258" y="121"/>
                      <a:pt x="259" y="125"/>
                      <a:pt x="260" y="125"/>
                    </a:cubicBezTo>
                    <a:cubicBezTo>
                      <a:pt x="260" y="126"/>
                      <a:pt x="261" y="126"/>
                      <a:pt x="261" y="127"/>
                    </a:cubicBezTo>
                    <a:cubicBezTo>
                      <a:pt x="261" y="127"/>
                      <a:pt x="259" y="131"/>
                      <a:pt x="261" y="133"/>
                    </a:cubicBezTo>
                    <a:cubicBezTo>
                      <a:pt x="263" y="134"/>
                      <a:pt x="271" y="135"/>
                      <a:pt x="274" y="134"/>
                    </a:cubicBezTo>
                    <a:cubicBezTo>
                      <a:pt x="275" y="138"/>
                      <a:pt x="274" y="142"/>
                      <a:pt x="273" y="144"/>
                    </a:cubicBezTo>
                    <a:cubicBezTo>
                      <a:pt x="272" y="147"/>
                      <a:pt x="272" y="153"/>
                      <a:pt x="267" y="152"/>
                    </a:cubicBezTo>
                    <a:cubicBezTo>
                      <a:pt x="268" y="154"/>
                      <a:pt x="269" y="154"/>
                      <a:pt x="270" y="154"/>
                    </a:cubicBezTo>
                    <a:cubicBezTo>
                      <a:pt x="270" y="155"/>
                      <a:pt x="263" y="157"/>
                      <a:pt x="259" y="157"/>
                    </a:cubicBezTo>
                    <a:cubicBezTo>
                      <a:pt x="254" y="159"/>
                      <a:pt x="249" y="170"/>
                      <a:pt x="247" y="178"/>
                    </a:cubicBezTo>
                    <a:cubicBezTo>
                      <a:pt x="247" y="182"/>
                      <a:pt x="247" y="191"/>
                      <a:pt x="244" y="202"/>
                    </a:cubicBezTo>
                    <a:cubicBezTo>
                      <a:pt x="242" y="211"/>
                      <a:pt x="240" y="230"/>
                      <a:pt x="240" y="233"/>
                    </a:cubicBezTo>
                    <a:cubicBezTo>
                      <a:pt x="240" y="238"/>
                      <a:pt x="238" y="237"/>
                      <a:pt x="238" y="237"/>
                    </a:cubicBezTo>
                    <a:cubicBezTo>
                      <a:pt x="237" y="237"/>
                      <a:pt x="238" y="240"/>
                      <a:pt x="238" y="240"/>
                    </a:cubicBezTo>
                    <a:cubicBezTo>
                      <a:pt x="238" y="240"/>
                      <a:pt x="235" y="240"/>
                      <a:pt x="234" y="240"/>
                    </a:cubicBezTo>
                    <a:cubicBezTo>
                      <a:pt x="233" y="241"/>
                      <a:pt x="233" y="242"/>
                      <a:pt x="233" y="242"/>
                    </a:cubicBezTo>
                    <a:cubicBezTo>
                      <a:pt x="232" y="243"/>
                      <a:pt x="207" y="245"/>
                      <a:pt x="201" y="244"/>
                    </a:cubicBezTo>
                    <a:cubicBezTo>
                      <a:pt x="201" y="244"/>
                      <a:pt x="201" y="244"/>
                      <a:pt x="201" y="245"/>
                    </a:cubicBezTo>
                    <a:cubicBezTo>
                      <a:pt x="199" y="245"/>
                      <a:pt x="199" y="245"/>
                      <a:pt x="196" y="245"/>
                    </a:cubicBezTo>
                    <a:cubicBezTo>
                      <a:pt x="193" y="244"/>
                      <a:pt x="191" y="241"/>
                      <a:pt x="188" y="240"/>
                    </a:cubicBezTo>
                    <a:cubicBezTo>
                      <a:pt x="187" y="240"/>
                      <a:pt x="179" y="240"/>
                      <a:pt x="177" y="240"/>
                    </a:cubicBezTo>
                    <a:cubicBezTo>
                      <a:pt x="175" y="240"/>
                      <a:pt x="171" y="243"/>
                      <a:pt x="168" y="243"/>
                    </a:cubicBezTo>
                    <a:cubicBezTo>
                      <a:pt x="167" y="243"/>
                      <a:pt x="166" y="243"/>
                      <a:pt x="164" y="243"/>
                    </a:cubicBezTo>
                    <a:cubicBezTo>
                      <a:pt x="163" y="243"/>
                      <a:pt x="164" y="243"/>
                      <a:pt x="163" y="243"/>
                    </a:cubicBezTo>
                    <a:cubicBezTo>
                      <a:pt x="163" y="243"/>
                      <a:pt x="162" y="243"/>
                      <a:pt x="161" y="243"/>
                    </a:cubicBezTo>
                    <a:cubicBezTo>
                      <a:pt x="161" y="243"/>
                      <a:pt x="161" y="242"/>
                      <a:pt x="161" y="242"/>
                    </a:cubicBezTo>
                    <a:cubicBezTo>
                      <a:pt x="151" y="241"/>
                      <a:pt x="135" y="238"/>
                      <a:pt x="134" y="238"/>
                    </a:cubicBezTo>
                    <a:cubicBezTo>
                      <a:pt x="132" y="237"/>
                      <a:pt x="130" y="234"/>
                      <a:pt x="128" y="235"/>
                    </a:cubicBezTo>
                    <a:cubicBezTo>
                      <a:pt x="125" y="235"/>
                      <a:pt x="124" y="232"/>
                      <a:pt x="123" y="232"/>
                    </a:cubicBezTo>
                    <a:cubicBezTo>
                      <a:pt x="121" y="231"/>
                      <a:pt x="121" y="232"/>
                      <a:pt x="121" y="231"/>
                    </a:cubicBezTo>
                    <a:cubicBezTo>
                      <a:pt x="121" y="230"/>
                      <a:pt x="120" y="147"/>
                      <a:pt x="98" y="125"/>
                    </a:cubicBezTo>
                    <a:cubicBezTo>
                      <a:pt x="83" y="111"/>
                      <a:pt x="80" y="110"/>
                      <a:pt x="80" y="106"/>
                    </a:cubicBezTo>
                    <a:cubicBezTo>
                      <a:pt x="80" y="102"/>
                      <a:pt x="80" y="101"/>
                      <a:pt x="81" y="98"/>
                    </a:cubicBezTo>
                    <a:cubicBezTo>
                      <a:pt x="81" y="96"/>
                      <a:pt x="91" y="98"/>
                      <a:pt x="95" y="95"/>
                    </a:cubicBezTo>
                    <a:cubicBezTo>
                      <a:pt x="97" y="93"/>
                      <a:pt x="96" y="89"/>
                      <a:pt x="96" y="87"/>
                    </a:cubicBezTo>
                    <a:cubicBezTo>
                      <a:pt x="97" y="86"/>
                      <a:pt x="98" y="85"/>
                      <a:pt x="99" y="84"/>
                    </a:cubicBezTo>
                    <a:cubicBezTo>
                      <a:pt x="99" y="84"/>
                      <a:pt x="100" y="81"/>
                      <a:pt x="97" y="80"/>
                    </a:cubicBezTo>
                    <a:cubicBezTo>
                      <a:pt x="100" y="81"/>
                      <a:pt x="101" y="79"/>
                      <a:pt x="101" y="79"/>
                    </a:cubicBezTo>
                    <a:cubicBezTo>
                      <a:pt x="101" y="78"/>
                      <a:pt x="100" y="76"/>
                      <a:pt x="100" y="76"/>
                    </a:cubicBezTo>
                    <a:cubicBezTo>
                      <a:pt x="100" y="75"/>
                      <a:pt x="100" y="74"/>
                      <a:pt x="101" y="73"/>
                    </a:cubicBezTo>
                    <a:cubicBezTo>
                      <a:pt x="102" y="72"/>
                      <a:pt x="106" y="73"/>
                      <a:pt x="107" y="71"/>
                    </a:cubicBezTo>
                    <a:cubicBezTo>
                      <a:pt x="108" y="68"/>
                      <a:pt x="103" y="60"/>
                      <a:pt x="103" y="55"/>
                    </a:cubicBezTo>
                    <a:cubicBezTo>
                      <a:pt x="103" y="53"/>
                      <a:pt x="107" y="51"/>
                      <a:pt x="108" y="49"/>
                    </a:cubicBezTo>
                    <a:cubicBezTo>
                      <a:pt x="109" y="43"/>
                      <a:pt x="106" y="33"/>
                      <a:pt x="106" y="31"/>
                    </a:cubicBezTo>
                    <a:cubicBezTo>
                      <a:pt x="106" y="29"/>
                      <a:pt x="109" y="32"/>
                      <a:pt x="109" y="27"/>
                    </a:cubicBezTo>
                    <a:cubicBezTo>
                      <a:pt x="109" y="23"/>
                      <a:pt x="90" y="0"/>
                      <a:pt x="61" y="5"/>
                    </a:cubicBezTo>
                    <a:cubicBezTo>
                      <a:pt x="32" y="11"/>
                      <a:pt x="37" y="47"/>
                      <a:pt x="39" y="53"/>
                    </a:cubicBezTo>
                    <a:cubicBezTo>
                      <a:pt x="42" y="61"/>
                      <a:pt x="47" y="75"/>
                      <a:pt x="47" y="78"/>
                    </a:cubicBezTo>
                    <a:cubicBezTo>
                      <a:pt x="47" y="79"/>
                      <a:pt x="45" y="84"/>
                      <a:pt x="44" y="84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1" y="86"/>
                    </a:cubicBezTo>
                    <a:cubicBezTo>
                      <a:pt x="41" y="86"/>
                      <a:pt x="38" y="92"/>
                      <a:pt x="37" y="95"/>
                    </a:cubicBezTo>
                    <a:cubicBezTo>
                      <a:pt x="35" y="97"/>
                      <a:pt x="33" y="100"/>
                      <a:pt x="33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00"/>
                      <a:pt x="24" y="108"/>
                      <a:pt x="21" y="110"/>
                    </a:cubicBezTo>
                    <a:cubicBezTo>
                      <a:pt x="11" y="117"/>
                      <a:pt x="6" y="124"/>
                      <a:pt x="4" y="128"/>
                    </a:cubicBezTo>
                    <a:cubicBezTo>
                      <a:pt x="0" y="136"/>
                      <a:pt x="0" y="150"/>
                      <a:pt x="0" y="154"/>
                    </a:cubicBezTo>
                    <a:cubicBezTo>
                      <a:pt x="1" y="159"/>
                      <a:pt x="10" y="181"/>
                      <a:pt x="11" y="187"/>
                    </a:cubicBezTo>
                    <a:cubicBezTo>
                      <a:pt x="14" y="202"/>
                      <a:pt x="20" y="225"/>
                      <a:pt x="22" y="232"/>
                    </a:cubicBezTo>
                    <a:cubicBezTo>
                      <a:pt x="23" y="238"/>
                      <a:pt x="28" y="310"/>
                      <a:pt x="29" y="313"/>
                    </a:cubicBezTo>
                    <a:cubicBezTo>
                      <a:pt x="29" y="315"/>
                      <a:pt x="31" y="335"/>
                      <a:pt x="31" y="335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37" y="338"/>
                      <a:pt x="37" y="344"/>
                      <a:pt x="37" y="354"/>
                    </a:cubicBezTo>
                    <a:cubicBezTo>
                      <a:pt x="37" y="367"/>
                      <a:pt x="37" y="385"/>
                      <a:pt x="37" y="402"/>
                    </a:cubicBezTo>
                    <a:cubicBezTo>
                      <a:pt x="37" y="423"/>
                      <a:pt x="37" y="438"/>
                      <a:pt x="37" y="452"/>
                    </a:cubicBezTo>
                    <a:cubicBezTo>
                      <a:pt x="37" y="461"/>
                      <a:pt x="38" y="481"/>
                      <a:pt x="40" y="501"/>
                    </a:cubicBezTo>
                    <a:cubicBezTo>
                      <a:pt x="45" y="527"/>
                      <a:pt x="41" y="528"/>
                      <a:pt x="44" y="556"/>
                    </a:cubicBezTo>
                    <a:cubicBezTo>
                      <a:pt x="45" y="558"/>
                      <a:pt x="48" y="560"/>
                      <a:pt x="48" y="560"/>
                    </a:cubicBezTo>
                    <a:cubicBezTo>
                      <a:pt x="48" y="560"/>
                      <a:pt x="54" y="563"/>
                      <a:pt x="56" y="566"/>
                    </a:cubicBezTo>
                    <a:cubicBezTo>
                      <a:pt x="57" y="568"/>
                      <a:pt x="69" y="587"/>
                      <a:pt x="83" y="587"/>
                    </a:cubicBezTo>
                    <a:cubicBezTo>
                      <a:pt x="97" y="587"/>
                      <a:pt x="101" y="581"/>
                      <a:pt x="100" y="577"/>
                    </a:cubicBezTo>
                    <a:cubicBezTo>
                      <a:pt x="99" y="574"/>
                      <a:pt x="82" y="553"/>
                      <a:pt x="82" y="551"/>
                    </a:cubicBezTo>
                    <a:cubicBezTo>
                      <a:pt x="82" y="549"/>
                      <a:pt x="84" y="514"/>
                      <a:pt x="84" y="513"/>
                    </a:cubicBezTo>
                    <a:cubicBezTo>
                      <a:pt x="84" y="514"/>
                      <a:pt x="84" y="522"/>
                      <a:pt x="85" y="526"/>
                    </a:cubicBezTo>
                    <a:cubicBezTo>
                      <a:pt x="85" y="527"/>
                      <a:pt x="86" y="529"/>
                      <a:pt x="87" y="530"/>
                    </a:cubicBezTo>
                    <a:cubicBezTo>
                      <a:pt x="87" y="530"/>
                      <a:pt x="87" y="529"/>
                      <a:pt x="87" y="529"/>
                    </a:cubicBezTo>
                    <a:cubicBezTo>
                      <a:pt x="87" y="532"/>
                      <a:pt x="88" y="536"/>
                      <a:pt x="88" y="540"/>
                    </a:cubicBezTo>
                    <a:cubicBezTo>
                      <a:pt x="90" y="542"/>
                      <a:pt x="108" y="541"/>
                      <a:pt x="109" y="540"/>
                    </a:cubicBezTo>
                    <a:cubicBezTo>
                      <a:pt x="109" y="539"/>
                      <a:pt x="109" y="535"/>
                      <a:pt x="109" y="534"/>
                    </a:cubicBezTo>
                    <a:cubicBezTo>
                      <a:pt x="111" y="534"/>
                      <a:pt x="120" y="533"/>
                      <a:pt x="124" y="536"/>
                    </a:cubicBezTo>
                    <a:cubicBezTo>
                      <a:pt x="134" y="542"/>
                      <a:pt x="152" y="538"/>
                      <a:pt x="158" y="536"/>
                    </a:cubicBezTo>
                    <a:cubicBezTo>
                      <a:pt x="159" y="536"/>
                      <a:pt x="160" y="535"/>
                      <a:pt x="160" y="535"/>
                    </a:cubicBezTo>
                    <a:cubicBezTo>
                      <a:pt x="160" y="535"/>
                      <a:pt x="161" y="534"/>
                      <a:pt x="161" y="532"/>
                    </a:cubicBezTo>
                    <a:cubicBezTo>
                      <a:pt x="161" y="532"/>
                      <a:pt x="161" y="532"/>
                      <a:pt x="161" y="532"/>
                    </a:cubicBezTo>
                    <a:cubicBezTo>
                      <a:pt x="161" y="529"/>
                      <a:pt x="161" y="523"/>
                      <a:pt x="156" y="523"/>
                    </a:cubicBezTo>
                    <a:cubicBezTo>
                      <a:pt x="149" y="521"/>
                      <a:pt x="136" y="521"/>
                      <a:pt x="132" y="517"/>
                    </a:cubicBezTo>
                    <a:cubicBezTo>
                      <a:pt x="131" y="517"/>
                      <a:pt x="128" y="515"/>
                      <a:pt x="127" y="514"/>
                    </a:cubicBezTo>
                    <a:cubicBezTo>
                      <a:pt x="127" y="514"/>
                      <a:pt x="127" y="514"/>
                      <a:pt x="127" y="514"/>
                    </a:cubicBezTo>
                    <a:cubicBezTo>
                      <a:pt x="126" y="509"/>
                      <a:pt x="125" y="501"/>
                      <a:pt x="123" y="489"/>
                    </a:cubicBezTo>
                    <a:cubicBezTo>
                      <a:pt x="121" y="476"/>
                      <a:pt x="131" y="402"/>
                      <a:pt x="131" y="386"/>
                    </a:cubicBezTo>
                    <a:cubicBezTo>
                      <a:pt x="131" y="370"/>
                      <a:pt x="127" y="324"/>
                      <a:pt x="127" y="324"/>
                    </a:cubicBezTo>
                    <a:cubicBezTo>
                      <a:pt x="127" y="324"/>
                      <a:pt x="139" y="320"/>
                      <a:pt x="139" y="319"/>
                    </a:cubicBezTo>
                    <a:cubicBezTo>
                      <a:pt x="139" y="317"/>
                      <a:pt x="136" y="307"/>
                      <a:pt x="135" y="301"/>
                    </a:cubicBezTo>
                    <a:cubicBezTo>
                      <a:pt x="135" y="299"/>
                      <a:pt x="129" y="273"/>
                      <a:pt x="129" y="273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9" y="274"/>
                      <a:pt x="159" y="274"/>
                    </a:cubicBezTo>
                    <a:cubicBezTo>
                      <a:pt x="159" y="274"/>
                      <a:pt x="159" y="273"/>
                      <a:pt x="159" y="273"/>
                    </a:cubicBezTo>
                    <a:cubicBezTo>
                      <a:pt x="159" y="272"/>
                      <a:pt x="159" y="272"/>
                      <a:pt x="159" y="272"/>
                    </a:cubicBezTo>
                    <a:cubicBezTo>
                      <a:pt x="159" y="272"/>
                      <a:pt x="162" y="272"/>
                      <a:pt x="163" y="272"/>
                    </a:cubicBezTo>
                    <a:cubicBezTo>
                      <a:pt x="163" y="271"/>
                      <a:pt x="163" y="265"/>
                      <a:pt x="163" y="265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7"/>
                      <a:pt x="169" y="267"/>
                    </a:cubicBezTo>
                    <a:cubicBezTo>
                      <a:pt x="169" y="268"/>
                      <a:pt x="170" y="268"/>
                      <a:pt x="171" y="268"/>
                    </a:cubicBezTo>
                    <a:cubicBezTo>
                      <a:pt x="172" y="268"/>
                      <a:pt x="172" y="269"/>
                      <a:pt x="172" y="270"/>
                    </a:cubicBezTo>
                    <a:cubicBezTo>
                      <a:pt x="173" y="270"/>
                      <a:pt x="174" y="270"/>
                      <a:pt x="175" y="270"/>
                    </a:cubicBezTo>
                    <a:cubicBezTo>
                      <a:pt x="175" y="270"/>
                      <a:pt x="176" y="271"/>
                      <a:pt x="176" y="271"/>
                    </a:cubicBezTo>
                    <a:cubicBezTo>
                      <a:pt x="177" y="272"/>
                      <a:pt x="180" y="272"/>
                      <a:pt x="180" y="272"/>
                    </a:cubicBezTo>
                    <a:cubicBezTo>
                      <a:pt x="182" y="272"/>
                      <a:pt x="184" y="273"/>
                      <a:pt x="184" y="273"/>
                    </a:cubicBezTo>
                    <a:cubicBezTo>
                      <a:pt x="186" y="273"/>
                      <a:pt x="187" y="272"/>
                      <a:pt x="188" y="272"/>
                    </a:cubicBezTo>
                    <a:cubicBezTo>
                      <a:pt x="189" y="271"/>
                      <a:pt x="190" y="271"/>
                      <a:pt x="191" y="270"/>
                    </a:cubicBezTo>
                    <a:cubicBezTo>
                      <a:pt x="192" y="270"/>
                      <a:pt x="195" y="267"/>
                      <a:pt x="194" y="266"/>
                    </a:cubicBezTo>
                    <a:cubicBezTo>
                      <a:pt x="195" y="267"/>
                      <a:pt x="198" y="264"/>
                      <a:pt x="197" y="263"/>
                    </a:cubicBezTo>
                    <a:cubicBezTo>
                      <a:pt x="198" y="263"/>
                      <a:pt x="200" y="262"/>
                      <a:pt x="200" y="262"/>
                    </a:cubicBezTo>
                    <a:cubicBezTo>
                      <a:pt x="200" y="268"/>
                      <a:pt x="200" y="268"/>
                      <a:pt x="200" y="268"/>
                    </a:cubicBezTo>
                    <a:cubicBezTo>
                      <a:pt x="200" y="268"/>
                      <a:pt x="200" y="269"/>
                      <a:pt x="201" y="270"/>
                    </a:cubicBezTo>
                    <a:cubicBezTo>
                      <a:pt x="202" y="271"/>
                      <a:pt x="204" y="271"/>
                      <a:pt x="204" y="271"/>
                    </a:cubicBezTo>
                    <a:cubicBezTo>
                      <a:pt x="243" y="270"/>
                      <a:pt x="243" y="270"/>
                      <a:pt x="243" y="270"/>
                    </a:cubicBezTo>
                    <a:cubicBezTo>
                      <a:pt x="243" y="270"/>
                      <a:pt x="248" y="270"/>
                      <a:pt x="249" y="269"/>
                    </a:cubicBezTo>
                    <a:cubicBezTo>
                      <a:pt x="250" y="268"/>
                      <a:pt x="251" y="267"/>
                      <a:pt x="252" y="267"/>
                    </a:cubicBezTo>
                    <a:cubicBezTo>
                      <a:pt x="253" y="266"/>
                      <a:pt x="256" y="262"/>
                      <a:pt x="256" y="262"/>
                    </a:cubicBezTo>
                    <a:cubicBezTo>
                      <a:pt x="256" y="262"/>
                      <a:pt x="257" y="270"/>
                      <a:pt x="255" y="277"/>
                    </a:cubicBezTo>
                    <a:cubicBezTo>
                      <a:pt x="253" y="288"/>
                      <a:pt x="228" y="394"/>
                      <a:pt x="228" y="402"/>
                    </a:cubicBezTo>
                    <a:cubicBezTo>
                      <a:pt x="229" y="403"/>
                      <a:pt x="238" y="405"/>
                      <a:pt x="238" y="405"/>
                    </a:cubicBezTo>
                    <a:cubicBezTo>
                      <a:pt x="238" y="405"/>
                      <a:pt x="238" y="411"/>
                      <a:pt x="239" y="419"/>
                    </a:cubicBezTo>
                    <a:cubicBezTo>
                      <a:pt x="240" y="427"/>
                      <a:pt x="246" y="485"/>
                      <a:pt x="248" y="519"/>
                    </a:cubicBezTo>
                    <a:cubicBezTo>
                      <a:pt x="248" y="524"/>
                      <a:pt x="245" y="532"/>
                      <a:pt x="245" y="535"/>
                    </a:cubicBezTo>
                    <a:cubicBezTo>
                      <a:pt x="244" y="538"/>
                      <a:pt x="233" y="557"/>
                      <a:pt x="230" y="558"/>
                    </a:cubicBezTo>
                    <a:cubicBezTo>
                      <a:pt x="227" y="560"/>
                      <a:pt x="216" y="563"/>
                      <a:pt x="214" y="566"/>
                    </a:cubicBezTo>
                    <a:cubicBezTo>
                      <a:pt x="213" y="569"/>
                      <a:pt x="237" y="570"/>
                      <a:pt x="241" y="569"/>
                    </a:cubicBezTo>
                    <a:cubicBezTo>
                      <a:pt x="246" y="568"/>
                      <a:pt x="249" y="554"/>
                      <a:pt x="256" y="552"/>
                    </a:cubicBezTo>
                    <a:cubicBezTo>
                      <a:pt x="258" y="552"/>
                      <a:pt x="260" y="551"/>
                      <a:pt x="262" y="553"/>
                    </a:cubicBezTo>
                    <a:cubicBezTo>
                      <a:pt x="263" y="553"/>
                      <a:pt x="264" y="556"/>
                      <a:pt x="264" y="557"/>
                    </a:cubicBezTo>
                    <a:cubicBezTo>
                      <a:pt x="265" y="561"/>
                      <a:pt x="265" y="563"/>
                      <a:pt x="265" y="563"/>
                    </a:cubicBezTo>
                    <a:cubicBezTo>
                      <a:pt x="265" y="563"/>
                      <a:pt x="266" y="564"/>
                      <a:pt x="267" y="563"/>
                    </a:cubicBezTo>
                    <a:cubicBezTo>
                      <a:pt x="269" y="563"/>
                      <a:pt x="270" y="563"/>
                      <a:pt x="270" y="563"/>
                    </a:cubicBezTo>
                    <a:cubicBezTo>
                      <a:pt x="270" y="563"/>
                      <a:pt x="269" y="559"/>
                      <a:pt x="269" y="555"/>
                    </a:cubicBezTo>
                    <a:cubicBezTo>
                      <a:pt x="269" y="548"/>
                      <a:pt x="274" y="540"/>
                      <a:pt x="270" y="533"/>
                    </a:cubicBezTo>
                    <a:cubicBezTo>
                      <a:pt x="265" y="525"/>
                      <a:pt x="267" y="500"/>
                      <a:pt x="268" y="497"/>
                    </a:cubicBezTo>
                    <a:cubicBezTo>
                      <a:pt x="269" y="475"/>
                      <a:pt x="273" y="448"/>
                      <a:pt x="267" y="422"/>
                    </a:cubicBezTo>
                    <a:cubicBezTo>
                      <a:pt x="266" y="417"/>
                      <a:pt x="266" y="413"/>
                      <a:pt x="266" y="412"/>
                    </a:cubicBezTo>
                    <a:cubicBezTo>
                      <a:pt x="268" y="412"/>
                      <a:pt x="267" y="413"/>
                      <a:pt x="268" y="413"/>
                    </a:cubicBezTo>
                    <a:cubicBezTo>
                      <a:pt x="269" y="427"/>
                      <a:pt x="270" y="440"/>
                      <a:pt x="270" y="447"/>
                    </a:cubicBezTo>
                    <a:cubicBezTo>
                      <a:pt x="272" y="449"/>
                      <a:pt x="277" y="451"/>
                      <a:pt x="277" y="451"/>
                    </a:cubicBezTo>
                    <a:cubicBezTo>
                      <a:pt x="280" y="452"/>
                      <a:pt x="280" y="452"/>
                      <a:pt x="280" y="452"/>
                    </a:cubicBezTo>
                    <a:cubicBezTo>
                      <a:pt x="280" y="452"/>
                      <a:pt x="288" y="502"/>
                      <a:pt x="288" y="518"/>
                    </a:cubicBezTo>
                    <a:cubicBezTo>
                      <a:pt x="288" y="524"/>
                      <a:pt x="288" y="534"/>
                      <a:pt x="287" y="538"/>
                    </a:cubicBezTo>
                    <a:cubicBezTo>
                      <a:pt x="287" y="542"/>
                      <a:pt x="287" y="548"/>
                      <a:pt x="287" y="548"/>
                    </a:cubicBezTo>
                    <a:cubicBezTo>
                      <a:pt x="287" y="548"/>
                      <a:pt x="286" y="569"/>
                      <a:pt x="285" y="574"/>
                    </a:cubicBezTo>
                    <a:cubicBezTo>
                      <a:pt x="284" y="578"/>
                      <a:pt x="286" y="584"/>
                      <a:pt x="286" y="587"/>
                    </a:cubicBezTo>
                    <a:cubicBezTo>
                      <a:pt x="288" y="597"/>
                      <a:pt x="298" y="585"/>
                      <a:pt x="303" y="576"/>
                    </a:cubicBezTo>
                    <a:cubicBezTo>
                      <a:pt x="306" y="571"/>
                      <a:pt x="305" y="540"/>
                      <a:pt x="305" y="540"/>
                    </a:cubicBezTo>
                    <a:cubicBezTo>
                      <a:pt x="305" y="536"/>
                      <a:pt x="305" y="536"/>
                      <a:pt x="305" y="536"/>
                    </a:cubicBezTo>
                    <a:cubicBezTo>
                      <a:pt x="305" y="536"/>
                      <a:pt x="303" y="524"/>
                      <a:pt x="304" y="513"/>
                    </a:cubicBezTo>
                    <a:cubicBezTo>
                      <a:pt x="305" y="501"/>
                      <a:pt x="309" y="451"/>
                      <a:pt x="309" y="451"/>
                    </a:cubicBezTo>
                    <a:cubicBezTo>
                      <a:pt x="372" y="445"/>
                      <a:pt x="372" y="445"/>
                      <a:pt x="372" y="445"/>
                    </a:cubicBezTo>
                    <a:cubicBezTo>
                      <a:pt x="373" y="380"/>
                      <a:pt x="373" y="380"/>
                      <a:pt x="373" y="380"/>
                    </a:cubicBezTo>
                    <a:cubicBezTo>
                      <a:pt x="366" y="377"/>
                      <a:pt x="366" y="377"/>
                      <a:pt x="366" y="377"/>
                    </a:cubicBezTo>
                    <a:cubicBezTo>
                      <a:pt x="350" y="378"/>
                      <a:pt x="350" y="378"/>
                      <a:pt x="350" y="378"/>
                    </a:cubicBezTo>
                    <a:cubicBezTo>
                      <a:pt x="350" y="378"/>
                      <a:pt x="349" y="369"/>
                      <a:pt x="347" y="366"/>
                    </a:cubicBezTo>
                    <a:cubicBezTo>
                      <a:pt x="345" y="364"/>
                      <a:pt x="344" y="363"/>
                      <a:pt x="343" y="362"/>
                    </a:cubicBezTo>
                    <a:cubicBezTo>
                      <a:pt x="343" y="362"/>
                      <a:pt x="343" y="362"/>
                      <a:pt x="343" y="362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5" y="357"/>
                      <a:pt x="345" y="357"/>
                      <a:pt x="345" y="357"/>
                    </a:cubicBezTo>
                    <a:cubicBezTo>
                      <a:pt x="345" y="357"/>
                      <a:pt x="347" y="297"/>
                      <a:pt x="347" y="288"/>
                    </a:cubicBezTo>
                    <a:cubicBezTo>
                      <a:pt x="347" y="279"/>
                      <a:pt x="347" y="251"/>
                      <a:pt x="347" y="246"/>
                    </a:cubicBezTo>
                    <a:cubicBezTo>
                      <a:pt x="347" y="240"/>
                      <a:pt x="350" y="210"/>
                      <a:pt x="351" y="199"/>
                    </a:cubicBezTo>
                    <a:cubicBezTo>
                      <a:pt x="351" y="190"/>
                      <a:pt x="350" y="179"/>
                      <a:pt x="348" y="174"/>
                    </a:cubicBezTo>
                    <a:cubicBezTo>
                      <a:pt x="347" y="172"/>
                      <a:pt x="347" y="172"/>
                      <a:pt x="346" y="171"/>
                    </a:cubicBezTo>
                    <a:cubicBezTo>
                      <a:pt x="345" y="170"/>
                      <a:pt x="342" y="169"/>
                      <a:pt x="340" y="167"/>
                    </a:cubicBezTo>
                    <a:cubicBezTo>
                      <a:pt x="336" y="164"/>
                      <a:pt x="331" y="160"/>
                      <a:pt x="329" y="158"/>
                    </a:cubicBezTo>
                    <a:cubicBezTo>
                      <a:pt x="333" y="158"/>
                      <a:pt x="335" y="157"/>
                      <a:pt x="336" y="156"/>
                    </a:cubicBezTo>
                    <a:cubicBezTo>
                      <a:pt x="335" y="157"/>
                      <a:pt x="334" y="157"/>
                      <a:pt x="333" y="156"/>
                    </a:cubicBezTo>
                    <a:cubicBezTo>
                      <a:pt x="336" y="157"/>
                      <a:pt x="338" y="154"/>
                      <a:pt x="339" y="151"/>
                    </a:cubicBezTo>
                    <a:cubicBezTo>
                      <a:pt x="338" y="152"/>
                      <a:pt x="337" y="153"/>
                      <a:pt x="336" y="153"/>
                    </a:cubicBezTo>
                    <a:cubicBezTo>
                      <a:pt x="337" y="152"/>
                      <a:pt x="338" y="151"/>
                      <a:pt x="338" y="150"/>
                    </a:cubicBezTo>
                    <a:cubicBezTo>
                      <a:pt x="338" y="151"/>
                      <a:pt x="336" y="152"/>
                      <a:pt x="335" y="152"/>
                    </a:cubicBezTo>
                    <a:cubicBezTo>
                      <a:pt x="337" y="152"/>
                      <a:pt x="338" y="150"/>
                      <a:pt x="338" y="149"/>
                    </a:cubicBezTo>
                    <a:cubicBezTo>
                      <a:pt x="338" y="149"/>
                      <a:pt x="338" y="148"/>
                      <a:pt x="338" y="148"/>
                    </a:cubicBezTo>
                    <a:cubicBezTo>
                      <a:pt x="336" y="150"/>
                      <a:pt x="332" y="148"/>
                      <a:pt x="330" y="145"/>
                    </a:cubicBezTo>
                    <a:cubicBezTo>
                      <a:pt x="327" y="138"/>
                      <a:pt x="326" y="125"/>
                      <a:pt x="328" y="118"/>
                    </a:cubicBezTo>
                    <a:cubicBezTo>
                      <a:pt x="331" y="103"/>
                      <a:pt x="325" y="84"/>
                      <a:pt x="322" y="78"/>
                    </a:cubicBezTo>
                    <a:cubicBezTo>
                      <a:pt x="315" y="65"/>
                      <a:pt x="308" y="63"/>
                      <a:pt x="303" y="61"/>
                    </a:cubicBezTo>
                    <a:cubicBezTo>
                      <a:pt x="297" y="59"/>
                      <a:pt x="290" y="59"/>
                      <a:pt x="284" y="61"/>
                    </a:cubicBezTo>
                    <a:cubicBezTo>
                      <a:pt x="279" y="63"/>
                      <a:pt x="275" y="64"/>
                      <a:pt x="273" y="68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2" name="Group 65"/>
            <p:cNvGrpSpPr>
              <a:grpSpLocks/>
            </p:cNvGrpSpPr>
            <p:nvPr userDrawn="1"/>
          </p:nvGrpSpPr>
          <p:grpSpPr bwMode="auto">
            <a:xfrm>
              <a:off x="3045" y="979"/>
              <a:ext cx="352" cy="2099"/>
              <a:chOff x="1049" y="1180"/>
              <a:chExt cx="381" cy="2271"/>
            </a:xfrm>
          </p:grpSpPr>
          <p:sp>
            <p:nvSpPr>
              <p:cNvPr id="18498" name="Freeform 66"/>
              <p:cNvSpPr>
                <a:spLocks/>
              </p:cNvSpPr>
              <p:nvPr userDrawn="1"/>
            </p:nvSpPr>
            <p:spPr bwMode="gray">
              <a:xfrm>
                <a:off x="1049" y="2571"/>
                <a:ext cx="365" cy="880"/>
              </a:xfrm>
              <a:custGeom>
                <a:avLst/>
                <a:gdLst/>
                <a:ahLst/>
                <a:cxnLst>
                  <a:cxn ang="0">
                    <a:pos x="121" y="350"/>
                  </a:cxn>
                  <a:cxn ang="0">
                    <a:pos x="135" y="325"/>
                  </a:cxn>
                  <a:cxn ang="0">
                    <a:pos x="137" y="318"/>
                  </a:cxn>
                  <a:cxn ang="0">
                    <a:pos x="138" y="314"/>
                  </a:cxn>
                  <a:cxn ang="0">
                    <a:pos x="138" y="313"/>
                  </a:cxn>
                  <a:cxn ang="0">
                    <a:pos x="136" y="311"/>
                  </a:cxn>
                  <a:cxn ang="0">
                    <a:pos x="137" y="310"/>
                  </a:cxn>
                  <a:cxn ang="0">
                    <a:pos x="137" y="308"/>
                  </a:cxn>
                  <a:cxn ang="0">
                    <a:pos x="131" y="305"/>
                  </a:cxn>
                  <a:cxn ang="0">
                    <a:pos x="130" y="269"/>
                  </a:cxn>
                  <a:cxn ang="0">
                    <a:pos x="140" y="235"/>
                  </a:cxn>
                  <a:cxn ang="0">
                    <a:pos x="147" y="207"/>
                  </a:cxn>
                  <a:cxn ang="0">
                    <a:pos x="149" y="164"/>
                  </a:cxn>
                  <a:cxn ang="0">
                    <a:pos x="133" y="142"/>
                  </a:cxn>
                  <a:cxn ang="0">
                    <a:pos x="123" y="39"/>
                  </a:cxn>
                  <a:cxn ang="0">
                    <a:pos x="136" y="13"/>
                  </a:cxn>
                  <a:cxn ang="0">
                    <a:pos x="153" y="6"/>
                  </a:cxn>
                  <a:cxn ang="0">
                    <a:pos x="111" y="21"/>
                  </a:cxn>
                  <a:cxn ang="0">
                    <a:pos x="104" y="1"/>
                  </a:cxn>
                  <a:cxn ang="0">
                    <a:pos x="100" y="15"/>
                  </a:cxn>
                  <a:cxn ang="0">
                    <a:pos x="105" y="44"/>
                  </a:cxn>
                  <a:cxn ang="0">
                    <a:pos x="99" y="132"/>
                  </a:cxn>
                  <a:cxn ang="0">
                    <a:pos x="96" y="130"/>
                  </a:cxn>
                  <a:cxn ang="0">
                    <a:pos x="61" y="84"/>
                  </a:cxn>
                  <a:cxn ang="0">
                    <a:pos x="31" y="42"/>
                  </a:cxn>
                  <a:cxn ang="0">
                    <a:pos x="26" y="13"/>
                  </a:cxn>
                  <a:cxn ang="0">
                    <a:pos x="6" y="29"/>
                  </a:cxn>
                  <a:cxn ang="0">
                    <a:pos x="10" y="39"/>
                  </a:cxn>
                  <a:cxn ang="0">
                    <a:pos x="22" y="59"/>
                  </a:cxn>
                  <a:cxn ang="0">
                    <a:pos x="53" y="119"/>
                  </a:cxn>
                  <a:cxn ang="0">
                    <a:pos x="60" y="164"/>
                  </a:cxn>
                  <a:cxn ang="0">
                    <a:pos x="45" y="205"/>
                  </a:cxn>
                  <a:cxn ang="0">
                    <a:pos x="31" y="237"/>
                  </a:cxn>
                  <a:cxn ang="0">
                    <a:pos x="33" y="277"/>
                  </a:cxn>
                  <a:cxn ang="0">
                    <a:pos x="20" y="314"/>
                  </a:cxn>
                  <a:cxn ang="0">
                    <a:pos x="44" y="326"/>
                  </a:cxn>
                  <a:cxn ang="0">
                    <a:pos x="48" y="332"/>
                  </a:cxn>
                  <a:cxn ang="0">
                    <a:pos x="49" y="349"/>
                  </a:cxn>
                  <a:cxn ang="0">
                    <a:pos x="53" y="354"/>
                  </a:cxn>
                  <a:cxn ang="0">
                    <a:pos x="62" y="359"/>
                  </a:cxn>
                </a:cxnLst>
                <a:rect l="0" t="0" r="r" b="b"/>
                <a:pathLst>
                  <a:path w="154" h="372">
                    <a:moveTo>
                      <a:pt x="101" y="366"/>
                    </a:moveTo>
                    <a:cubicBezTo>
                      <a:pt x="106" y="364"/>
                      <a:pt x="114" y="361"/>
                      <a:pt x="121" y="350"/>
                    </a:cubicBezTo>
                    <a:cubicBezTo>
                      <a:pt x="128" y="339"/>
                      <a:pt x="126" y="328"/>
                      <a:pt x="128" y="327"/>
                    </a:cubicBezTo>
                    <a:cubicBezTo>
                      <a:pt x="131" y="325"/>
                      <a:pt x="135" y="325"/>
                      <a:pt x="135" y="325"/>
                    </a:cubicBezTo>
                    <a:cubicBezTo>
                      <a:pt x="134" y="324"/>
                      <a:pt x="132" y="324"/>
                      <a:pt x="131" y="324"/>
                    </a:cubicBezTo>
                    <a:cubicBezTo>
                      <a:pt x="131" y="324"/>
                      <a:pt x="133" y="318"/>
                      <a:pt x="137" y="318"/>
                    </a:cubicBezTo>
                    <a:cubicBezTo>
                      <a:pt x="135" y="317"/>
                      <a:pt x="133" y="317"/>
                      <a:pt x="132" y="318"/>
                    </a:cubicBezTo>
                    <a:cubicBezTo>
                      <a:pt x="132" y="317"/>
                      <a:pt x="135" y="314"/>
                      <a:pt x="138" y="314"/>
                    </a:cubicBezTo>
                    <a:cubicBezTo>
                      <a:pt x="140" y="313"/>
                      <a:pt x="140" y="315"/>
                      <a:pt x="140" y="315"/>
                    </a:cubicBezTo>
                    <a:cubicBezTo>
                      <a:pt x="140" y="315"/>
                      <a:pt x="141" y="313"/>
                      <a:pt x="138" y="313"/>
                    </a:cubicBezTo>
                    <a:cubicBezTo>
                      <a:pt x="136" y="312"/>
                      <a:pt x="133" y="312"/>
                      <a:pt x="131" y="313"/>
                    </a:cubicBezTo>
                    <a:cubicBezTo>
                      <a:pt x="132" y="312"/>
                      <a:pt x="134" y="311"/>
                      <a:pt x="136" y="311"/>
                    </a:cubicBezTo>
                    <a:cubicBezTo>
                      <a:pt x="138" y="310"/>
                      <a:pt x="139" y="310"/>
                      <a:pt x="140" y="311"/>
                    </a:cubicBezTo>
                    <a:cubicBezTo>
                      <a:pt x="140" y="310"/>
                      <a:pt x="138" y="310"/>
                      <a:pt x="137" y="310"/>
                    </a:cubicBezTo>
                    <a:cubicBezTo>
                      <a:pt x="137" y="309"/>
                      <a:pt x="139" y="309"/>
                      <a:pt x="139" y="310"/>
                    </a:cubicBezTo>
                    <a:cubicBezTo>
                      <a:pt x="139" y="309"/>
                      <a:pt x="138" y="308"/>
                      <a:pt x="137" y="308"/>
                    </a:cubicBezTo>
                    <a:cubicBezTo>
                      <a:pt x="136" y="308"/>
                      <a:pt x="131" y="308"/>
                      <a:pt x="129" y="308"/>
                    </a:cubicBezTo>
                    <a:cubicBezTo>
                      <a:pt x="129" y="307"/>
                      <a:pt x="131" y="306"/>
                      <a:pt x="131" y="305"/>
                    </a:cubicBezTo>
                    <a:cubicBezTo>
                      <a:pt x="131" y="305"/>
                      <a:pt x="129" y="278"/>
                      <a:pt x="130" y="276"/>
                    </a:cubicBezTo>
                    <a:cubicBezTo>
                      <a:pt x="130" y="273"/>
                      <a:pt x="131" y="270"/>
                      <a:pt x="130" y="269"/>
                    </a:cubicBezTo>
                    <a:cubicBezTo>
                      <a:pt x="130" y="268"/>
                      <a:pt x="129" y="264"/>
                      <a:pt x="131" y="262"/>
                    </a:cubicBezTo>
                    <a:cubicBezTo>
                      <a:pt x="133" y="260"/>
                      <a:pt x="140" y="238"/>
                      <a:pt x="140" y="235"/>
                    </a:cubicBezTo>
                    <a:cubicBezTo>
                      <a:pt x="140" y="233"/>
                      <a:pt x="144" y="218"/>
                      <a:pt x="144" y="216"/>
                    </a:cubicBezTo>
                    <a:cubicBezTo>
                      <a:pt x="144" y="214"/>
                      <a:pt x="147" y="207"/>
                      <a:pt x="147" y="207"/>
                    </a:cubicBezTo>
                    <a:cubicBezTo>
                      <a:pt x="142" y="205"/>
                      <a:pt x="142" y="205"/>
                      <a:pt x="142" y="205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34" y="163"/>
                      <a:pt x="133" y="145"/>
                      <a:pt x="133" y="142"/>
                    </a:cubicBezTo>
                    <a:cubicBezTo>
                      <a:pt x="133" y="139"/>
                      <a:pt x="125" y="90"/>
                      <a:pt x="124" y="82"/>
                    </a:cubicBezTo>
                    <a:cubicBezTo>
                      <a:pt x="123" y="74"/>
                      <a:pt x="122" y="42"/>
                      <a:pt x="123" y="39"/>
                    </a:cubicBezTo>
                    <a:cubicBezTo>
                      <a:pt x="124" y="36"/>
                      <a:pt x="127" y="31"/>
                      <a:pt x="129" y="27"/>
                    </a:cubicBezTo>
                    <a:cubicBezTo>
                      <a:pt x="131" y="23"/>
                      <a:pt x="134" y="15"/>
                      <a:pt x="136" y="13"/>
                    </a:cubicBezTo>
                    <a:cubicBezTo>
                      <a:pt x="138" y="11"/>
                      <a:pt x="153" y="10"/>
                      <a:pt x="154" y="8"/>
                    </a:cubicBezTo>
                    <a:cubicBezTo>
                      <a:pt x="154" y="7"/>
                      <a:pt x="154" y="7"/>
                      <a:pt x="153" y="6"/>
                    </a:cubicBezTo>
                    <a:cubicBezTo>
                      <a:pt x="149" y="5"/>
                      <a:pt x="131" y="4"/>
                      <a:pt x="126" y="5"/>
                    </a:cubicBezTo>
                    <a:cubicBezTo>
                      <a:pt x="121" y="7"/>
                      <a:pt x="116" y="19"/>
                      <a:pt x="111" y="21"/>
                    </a:cubicBezTo>
                    <a:cubicBezTo>
                      <a:pt x="106" y="23"/>
                      <a:pt x="105" y="13"/>
                      <a:pt x="105" y="13"/>
                    </a:cubicBezTo>
                    <a:cubicBezTo>
                      <a:pt x="105" y="13"/>
                      <a:pt x="104" y="4"/>
                      <a:pt x="104" y="1"/>
                    </a:cubicBezTo>
                    <a:cubicBezTo>
                      <a:pt x="102" y="0"/>
                      <a:pt x="101" y="1"/>
                      <a:pt x="101" y="2"/>
                    </a:cubicBezTo>
                    <a:cubicBezTo>
                      <a:pt x="101" y="3"/>
                      <a:pt x="100" y="13"/>
                      <a:pt x="100" y="15"/>
                    </a:cubicBezTo>
                    <a:cubicBezTo>
                      <a:pt x="98" y="22"/>
                      <a:pt x="96" y="27"/>
                      <a:pt x="99" y="34"/>
                    </a:cubicBezTo>
                    <a:cubicBezTo>
                      <a:pt x="101" y="37"/>
                      <a:pt x="105" y="40"/>
                      <a:pt x="105" y="44"/>
                    </a:cubicBezTo>
                    <a:cubicBezTo>
                      <a:pt x="105" y="52"/>
                      <a:pt x="94" y="80"/>
                      <a:pt x="94" y="95"/>
                    </a:cubicBezTo>
                    <a:cubicBezTo>
                      <a:pt x="94" y="114"/>
                      <a:pt x="100" y="128"/>
                      <a:pt x="99" y="132"/>
                    </a:cubicBezTo>
                    <a:cubicBezTo>
                      <a:pt x="98" y="136"/>
                      <a:pt x="98" y="137"/>
                      <a:pt x="98" y="137"/>
                    </a:cubicBezTo>
                    <a:cubicBezTo>
                      <a:pt x="98" y="137"/>
                      <a:pt x="98" y="133"/>
                      <a:pt x="96" y="130"/>
                    </a:cubicBezTo>
                    <a:cubicBezTo>
                      <a:pt x="94" y="127"/>
                      <a:pt x="84" y="118"/>
                      <a:pt x="77" y="108"/>
                    </a:cubicBezTo>
                    <a:cubicBezTo>
                      <a:pt x="75" y="104"/>
                      <a:pt x="69" y="92"/>
                      <a:pt x="61" y="84"/>
                    </a:cubicBezTo>
                    <a:cubicBezTo>
                      <a:pt x="53" y="74"/>
                      <a:pt x="42" y="62"/>
                      <a:pt x="36" y="54"/>
                    </a:cubicBezTo>
                    <a:cubicBezTo>
                      <a:pt x="33" y="49"/>
                      <a:pt x="32" y="46"/>
                      <a:pt x="31" y="42"/>
                    </a:cubicBezTo>
                    <a:cubicBezTo>
                      <a:pt x="31" y="39"/>
                      <a:pt x="26" y="24"/>
                      <a:pt x="25" y="22"/>
                    </a:cubicBezTo>
                    <a:cubicBezTo>
                      <a:pt x="24" y="21"/>
                      <a:pt x="27" y="14"/>
                      <a:pt x="26" y="13"/>
                    </a:cubicBezTo>
                    <a:cubicBezTo>
                      <a:pt x="25" y="12"/>
                      <a:pt x="13" y="10"/>
                      <a:pt x="13" y="12"/>
                    </a:cubicBezTo>
                    <a:cubicBezTo>
                      <a:pt x="12" y="13"/>
                      <a:pt x="5" y="26"/>
                      <a:pt x="6" y="29"/>
                    </a:cubicBezTo>
                    <a:cubicBezTo>
                      <a:pt x="8" y="31"/>
                      <a:pt x="11" y="36"/>
                      <a:pt x="11" y="38"/>
                    </a:cubicBezTo>
                    <a:cubicBezTo>
                      <a:pt x="11" y="38"/>
                      <a:pt x="10" y="38"/>
                      <a:pt x="10" y="39"/>
                    </a:cubicBezTo>
                    <a:cubicBezTo>
                      <a:pt x="12" y="43"/>
                      <a:pt x="12" y="50"/>
                      <a:pt x="14" y="52"/>
                    </a:cubicBezTo>
                    <a:cubicBezTo>
                      <a:pt x="18" y="54"/>
                      <a:pt x="20" y="55"/>
                      <a:pt x="22" y="59"/>
                    </a:cubicBezTo>
                    <a:cubicBezTo>
                      <a:pt x="23" y="62"/>
                      <a:pt x="27" y="72"/>
                      <a:pt x="30" y="79"/>
                    </a:cubicBezTo>
                    <a:cubicBezTo>
                      <a:pt x="32" y="86"/>
                      <a:pt x="41" y="110"/>
                      <a:pt x="53" y="119"/>
                    </a:cubicBezTo>
                    <a:cubicBezTo>
                      <a:pt x="59" y="124"/>
                      <a:pt x="67" y="133"/>
                      <a:pt x="67" y="136"/>
                    </a:cubicBezTo>
                    <a:cubicBezTo>
                      <a:pt x="66" y="139"/>
                      <a:pt x="61" y="159"/>
                      <a:pt x="60" y="164"/>
                    </a:cubicBezTo>
                    <a:cubicBezTo>
                      <a:pt x="56" y="165"/>
                      <a:pt x="40" y="165"/>
                      <a:pt x="36" y="168"/>
                    </a:cubicBezTo>
                    <a:cubicBezTo>
                      <a:pt x="36" y="171"/>
                      <a:pt x="45" y="202"/>
                      <a:pt x="45" y="205"/>
                    </a:cubicBezTo>
                    <a:cubicBezTo>
                      <a:pt x="44" y="208"/>
                      <a:pt x="42" y="222"/>
                      <a:pt x="41" y="230"/>
                    </a:cubicBezTo>
                    <a:cubicBezTo>
                      <a:pt x="34" y="232"/>
                      <a:pt x="33" y="235"/>
                      <a:pt x="31" y="237"/>
                    </a:cubicBezTo>
                    <a:cubicBezTo>
                      <a:pt x="33" y="241"/>
                      <a:pt x="39" y="258"/>
                      <a:pt x="38" y="262"/>
                    </a:cubicBezTo>
                    <a:cubicBezTo>
                      <a:pt x="38" y="265"/>
                      <a:pt x="34" y="275"/>
                      <a:pt x="33" y="277"/>
                    </a:cubicBezTo>
                    <a:cubicBezTo>
                      <a:pt x="33" y="278"/>
                      <a:pt x="15" y="270"/>
                      <a:pt x="3" y="276"/>
                    </a:cubicBezTo>
                    <a:cubicBezTo>
                      <a:pt x="0" y="278"/>
                      <a:pt x="21" y="312"/>
                      <a:pt x="20" y="314"/>
                    </a:cubicBezTo>
                    <a:cubicBezTo>
                      <a:pt x="20" y="315"/>
                      <a:pt x="28" y="325"/>
                      <a:pt x="31" y="325"/>
                    </a:cubicBezTo>
                    <a:cubicBezTo>
                      <a:pt x="33" y="325"/>
                      <a:pt x="44" y="326"/>
                      <a:pt x="44" y="326"/>
                    </a:cubicBezTo>
                    <a:cubicBezTo>
                      <a:pt x="46" y="331"/>
                      <a:pt x="46" y="331"/>
                      <a:pt x="46" y="331"/>
                    </a:cubicBezTo>
                    <a:cubicBezTo>
                      <a:pt x="48" y="332"/>
                      <a:pt x="48" y="332"/>
                      <a:pt x="48" y="332"/>
                    </a:cubicBezTo>
                    <a:cubicBezTo>
                      <a:pt x="48" y="332"/>
                      <a:pt x="41" y="342"/>
                      <a:pt x="42" y="343"/>
                    </a:cubicBezTo>
                    <a:cubicBezTo>
                      <a:pt x="42" y="344"/>
                      <a:pt x="47" y="349"/>
                      <a:pt x="49" y="349"/>
                    </a:cubicBezTo>
                    <a:cubicBezTo>
                      <a:pt x="51" y="350"/>
                      <a:pt x="53" y="350"/>
                      <a:pt x="53" y="350"/>
                    </a:cubicBezTo>
                    <a:cubicBezTo>
                      <a:pt x="53" y="350"/>
                      <a:pt x="53" y="352"/>
                      <a:pt x="53" y="354"/>
                    </a:cubicBezTo>
                    <a:cubicBezTo>
                      <a:pt x="53" y="356"/>
                      <a:pt x="59" y="356"/>
                      <a:pt x="60" y="355"/>
                    </a:cubicBezTo>
                    <a:cubicBezTo>
                      <a:pt x="61" y="354"/>
                      <a:pt x="61" y="357"/>
                      <a:pt x="62" y="359"/>
                    </a:cubicBezTo>
                    <a:cubicBezTo>
                      <a:pt x="63" y="361"/>
                      <a:pt x="77" y="372"/>
                      <a:pt x="101" y="366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99" name="Freeform 67"/>
              <p:cNvSpPr>
                <a:spLocks/>
              </p:cNvSpPr>
              <p:nvPr userDrawn="1"/>
            </p:nvSpPr>
            <p:spPr bwMode="gray">
              <a:xfrm>
                <a:off x="1064" y="1180"/>
                <a:ext cx="370" cy="1429"/>
              </a:xfrm>
              <a:custGeom>
                <a:avLst/>
                <a:gdLst/>
                <a:ahLst/>
                <a:cxnLst>
                  <a:cxn ang="0">
                    <a:pos x="135" y="34"/>
                  </a:cxn>
                  <a:cxn ang="0">
                    <a:pos x="145" y="95"/>
                  </a:cxn>
                  <a:cxn ang="0">
                    <a:pos x="149" y="99"/>
                  </a:cxn>
                  <a:cxn ang="0">
                    <a:pos x="147" y="104"/>
                  </a:cxn>
                  <a:cxn ang="0">
                    <a:pos x="149" y="109"/>
                  </a:cxn>
                  <a:cxn ang="0">
                    <a:pos x="148" y="110"/>
                  </a:cxn>
                  <a:cxn ang="0">
                    <a:pos x="148" y="112"/>
                  </a:cxn>
                  <a:cxn ang="0">
                    <a:pos x="146" y="115"/>
                  </a:cxn>
                  <a:cxn ang="0">
                    <a:pos x="142" y="119"/>
                  </a:cxn>
                  <a:cxn ang="0">
                    <a:pos x="139" y="178"/>
                  </a:cxn>
                  <a:cxn ang="0">
                    <a:pos x="147" y="233"/>
                  </a:cxn>
                  <a:cxn ang="0">
                    <a:pos x="152" y="280"/>
                  </a:cxn>
                  <a:cxn ang="0">
                    <a:pos x="152" y="292"/>
                  </a:cxn>
                  <a:cxn ang="0">
                    <a:pos x="149" y="310"/>
                  </a:cxn>
                  <a:cxn ang="0">
                    <a:pos x="137" y="371"/>
                  </a:cxn>
                  <a:cxn ang="0">
                    <a:pos x="133" y="403"/>
                  </a:cxn>
                  <a:cxn ang="0">
                    <a:pos x="122" y="485"/>
                  </a:cxn>
                  <a:cxn ang="0">
                    <a:pos x="124" y="566"/>
                  </a:cxn>
                  <a:cxn ang="0">
                    <a:pos x="147" y="595"/>
                  </a:cxn>
                  <a:cxn ang="0">
                    <a:pos x="105" y="572"/>
                  </a:cxn>
                  <a:cxn ang="0">
                    <a:pos x="98" y="591"/>
                  </a:cxn>
                  <a:cxn ang="0">
                    <a:pos x="94" y="570"/>
                  </a:cxn>
                  <a:cxn ang="0">
                    <a:pos x="101" y="539"/>
                  </a:cxn>
                  <a:cxn ang="0">
                    <a:pos x="104" y="403"/>
                  </a:cxn>
                  <a:cxn ang="0">
                    <a:pos x="97" y="405"/>
                  </a:cxn>
                  <a:cxn ang="0">
                    <a:pos x="60" y="486"/>
                  </a:cxn>
                  <a:cxn ang="0">
                    <a:pos x="26" y="562"/>
                  </a:cxn>
                  <a:cxn ang="0">
                    <a:pos x="20" y="604"/>
                  </a:cxn>
                  <a:cxn ang="0">
                    <a:pos x="1" y="578"/>
                  </a:cxn>
                  <a:cxn ang="0">
                    <a:pos x="2" y="565"/>
                  </a:cxn>
                  <a:cxn ang="0">
                    <a:pos x="18" y="529"/>
                  </a:cxn>
                  <a:cxn ang="0">
                    <a:pos x="54" y="428"/>
                  </a:cxn>
                  <a:cxn ang="0">
                    <a:pos x="66" y="373"/>
                  </a:cxn>
                  <a:cxn ang="0">
                    <a:pos x="42" y="296"/>
                  </a:cxn>
                  <a:cxn ang="0">
                    <a:pos x="38" y="237"/>
                  </a:cxn>
                  <a:cxn ang="0">
                    <a:pos x="44" y="170"/>
                  </a:cxn>
                  <a:cxn ang="0">
                    <a:pos x="31" y="112"/>
                  </a:cxn>
                  <a:cxn ang="0">
                    <a:pos x="58" y="90"/>
                  </a:cxn>
                  <a:cxn ang="0">
                    <a:pos x="60" y="81"/>
                  </a:cxn>
                  <a:cxn ang="0">
                    <a:pos x="62" y="52"/>
                  </a:cxn>
                  <a:cxn ang="0">
                    <a:pos x="67" y="44"/>
                  </a:cxn>
                  <a:cxn ang="0">
                    <a:pos x="76" y="36"/>
                  </a:cxn>
                </a:cxnLst>
                <a:rect l="0" t="0" r="r" b="b"/>
                <a:pathLst>
                  <a:path w="155" h="605">
                    <a:moveTo>
                      <a:pt x="113" y="9"/>
                    </a:moveTo>
                    <a:cubicBezTo>
                      <a:pt x="118" y="11"/>
                      <a:pt x="128" y="17"/>
                      <a:pt x="135" y="34"/>
                    </a:cubicBezTo>
                    <a:cubicBezTo>
                      <a:pt x="141" y="51"/>
                      <a:pt x="139" y="75"/>
                      <a:pt x="140" y="84"/>
                    </a:cubicBezTo>
                    <a:cubicBezTo>
                      <a:pt x="141" y="87"/>
                      <a:pt x="141" y="94"/>
                      <a:pt x="145" y="95"/>
                    </a:cubicBezTo>
                    <a:cubicBezTo>
                      <a:pt x="142" y="95"/>
                      <a:pt x="141" y="93"/>
                      <a:pt x="140" y="90"/>
                    </a:cubicBezTo>
                    <a:cubicBezTo>
                      <a:pt x="140" y="96"/>
                      <a:pt x="144" y="99"/>
                      <a:pt x="149" y="99"/>
                    </a:cubicBezTo>
                    <a:cubicBezTo>
                      <a:pt x="147" y="100"/>
                      <a:pt x="141" y="100"/>
                      <a:pt x="139" y="94"/>
                    </a:cubicBezTo>
                    <a:cubicBezTo>
                      <a:pt x="139" y="95"/>
                      <a:pt x="140" y="103"/>
                      <a:pt x="147" y="104"/>
                    </a:cubicBezTo>
                    <a:cubicBezTo>
                      <a:pt x="149" y="105"/>
                      <a:pt x="154" y="102"/>
                      <a:pt x="154" y="100"/>
                    </a:cubicBezTo>
                    <a:cubicBezTo>
                      <a:pt x="155" y="103"/>
                      <a:pt x="154" y="108"/>
                      <a:pt x="149" y="109"/>
                    </a:cubicBezTo>
                    <a:cubicBezTo>
                      <a:pt x="147" y="110"/>
                      <a:pt x="146" y="109"/>
                      <a:pt x="144" y="109"/>
                    </a:cubicBezTo>
                    <a:cubicBezTo>
                      <a:pt x="145" y="110"/>
                      <a:pt x="147" y="110"/>
                      <a:pt x="148" y="110"/>
                    </a:cubicBezTo>
                    <a:cubicBezTo>
                      <a:pt x="150" y="110"/>
                      <a:pt x="152" y="109"/>
                      <a:pt x="153" y="108"/>
                    </a:cubicBezTo>
                    <a:cubicBezTo>
                      <a:pt x="153" y="109"/>
                      <a:pt x="149" y="112"/>
                      <a:pt x="148" y="112"/>
                    </a:cubicBezTo>
                    <a:cubicBezTo>
                      <a:pt x="149" y="112"/>
                      <a:pt x="150" y="112"/>
                      <a:pt x="151" y="111"/>
                    </a:cubicBezTo>
                    <a:cubicBezTo>
                      <a:pt x="151" y="112"/>
                      <a:pt x="149" y="115"/>
                      <a:pt x="146" y="115"/>
                    </a:cubicBezTo>
                    <a:cubicBezTo>
                      <a:pt x="144" y="116"/>
                      <a:pt x="142" y="116"/>
                      <a:pt x="140" y="115"/>
                    </a:cubicBezTo>
                    <a:cubicBezTo>
                      <a:pt x="140" y="116"/>
                      <a:pt x="142" y="118"/>
                      <a:pt x="142" y="119"/>
                    </a:cubicBezTo>
                    <a:cubicBezTo>
                      <a:pt x="142" y="120"/>
                      <a:pt x="139" y="164"/>
                      <a:pt x="139" y="168"/>
                    </a:cubicBezTo>
                    <a:cubicBezTo>
                      <a:pt x="139" y="172"/>
                      <a:pt x="140" y="176"/>
                      <a:pt x="139" y="178"/>
                    </a:cubicBezTo>
                    <a:cubicBezTo>
                      <a:pt x="139" y="180"/>
                      <a:pt x="138" y="186"/>
                      <a:pt x="140" y="189"/>
                    </a:cubicBezTo>
                    <a:cubicBezTo>
                      <a:pt x="142" y="193"/>
                      <a:pt x="147" y="230"/>
                      <a:pt x="147" y="233"/>
                    </a:cubicBezTo>
                    <a:cubicBezTo>
                      <a:pt x="147" y="237"/>
                      <a:pt x="150" y="261"/>
                      <a:pt x="150" y="265"/>
                    </a:cubicBezTo>
                    <a:cubicBezTo>
                      <a:pt x="150" y="268"/>
                      <a:pt x="152" y="280"/>
                      <a:pt x="152" y="280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9" y="281"/>
                      <a:pt x="152" y="290"/>
                      <a:pt x="152" y="292"/>
                    </a:cubicBezTo>
                    <a:cubicBezTo>
                      <a:pt x="152" y="293"/>
                      <a:pt x="151" y="300"/>
                      <a:pt x="151" y="302"/>
                    </a:cubicBezTo>
                    <a:cubicBezTo>
                      <a:pt x="151" y="303"/>
                      <a:pt x="149" y="309"/>
                      <a:pt x="149" y="310"/>
                    </a:cubicBezTo>
                    <a:cubicBezTo>
                      <a:pt x="150" y="328"/>
                      <a:pt x="152" y="367"/>
                      <a:pt x="152" y="370"/>
                    </a:cubicBezTo>
                    <a:cubicBezTo>
                      <a:pt x="150" y="372"/>
                      <a:pt x="137" y="371"/>
                      <a:pt x="137" y="371"/>
                    </a:cubicBezTo>
                    <a:cubicBezTo>
                      <a:pt x="137" y="371"/>
                      <a:pt x="135" y="382"/>
                      <a:pt x="135" y="387"/>
                    </a:cubicBezTo>
                    <a:cubicBezTo>
                      <a:pt x="135" y="388"/>
                      <a:pt x="134" y="394"/>
                      <a:pt x="133" y="403"/>
                    </a:cubicBezTo>
                    <a:cubicBezTo>
                      <a:pt x="132" y="408"/>
                      <a:pt x="128" y="421"/>
                      <a:pt x="127" y="428"/>
                    </a:cubicBezTo>
                    <a:cubicBezTo>
                      <a:pt x="124" y="453"/>
                      <a:pt x="123" y="477"/>
                      <a:pt x="122" y="485"/>
                    </a:cubicBezTo>
                    <a:cubicBezTo>
                      <a:pt x="121" y="498"/>
                      <a:pt x="118" y="525"/>
                      <a:pt x="118" y="546"/>
                    </a:cubicBezTo>
                    <a:cubicBezTo>
                      <a:pt x="119" y="551"/>
                      <a:pt x="122" y="560"/>
                      <a:pt x="124" y="566"/>
                    </a:cubicBezTo>
                    <a:cubicBezTo>
                      <a:pt x="125" y="573"/>
                      <a:pt x="127" y="581"/>
                      <a:pt x="129" y="584"/>
                    </a:cubicBezTo>
                    <a:cubicBezTo>
                      <a:pt x="131" y="586"/>
                      <a:pt x="147" y="594"/>
                      <a:pt x="147" y="595"/>
                    </a:cubicBezTo>
                    <a:cubicBezTo>
                      <a:pt x="148" y="600"/>
                      <a:pt x="125" y="597"/>
                      <a:pt x="120" y="594"/>
                    </a:cubicBezTo>
                    <a:cubicBezTo>
                      <a:pt x="116" y="592"/>
                      <a:pt x="110" y="575"/>
                      <a:pt x="105" y="572"/>
                    </a:cubicBezTo>
                    <a:cubicBezTo>
                      <a:pt x="103" y="570"/>
                      <a:pt x="100" y="571"/>
                      <a:pt x="100" y="571"/>
                    </a:cubicBezTo>
                    <a:cubicBezTo>
                      <a:pt x="100" y="571"/>
                      <a:pt x="98" y="587"/>
                      <a:pt x="98" y="591"/>
                    </a:cubicBezTo>
                    <a:cubicBezTo>
                      <a:pt x="96" y="593"/>
                      <a:pt x="95" y="591"/>
                      <a:pt x="95" y="591"/>
                    </a:cubicBezTo>
                    <a:cubicBezTo>
                      <a:pt x="95" y="589"/>
                      <a:pt x="95" y="572"/>
                      <a:pt x="94" y="570"/>
                    </a:cubicBezTo>
                    <a:cubicBezTo>
                      <a:pt x="93" y="567"/>
                      <a:pt x="93" y="560"/>
                      <a:pt x="94" y="555"/>
                    </a:cubicBezTo>
                    <a:cubicBezTo>
                      <a:pt x="96" y="551"/>
                      <a:pt x="101" y="542"/>
                      <a:pt x="101" y="539"/>
                    </a:cubicBezTo>
                    <a:cubicBezTo>
                      <a:pt x="101" y="535"/>
                      <a:pt x="92" y="481"/>
                      <a:pt x="93" y="466"/>
                    </a:cubicBezTo>
                    <a:cubicBezTo>
                      <a:pt x="94" y="451"/>
                      <a:pt x="104" y="409"/>
                      <a:pt x="104" y="403"/>
                    </a:cubicBezTo>
                    <a:cubicBezTo>
                      <a:pt x="104" y="397"/>
                      <a:pt x="103" y="385"/>
                      <a:pt x="103" y="385"/>
                    </a:cubicBezTo>
                    <a:cubicBezTo>
                      <a:pt x="103" y="385"/>
                      <a:pt x="99" y="398"/>
                      <a:pt x="97" y="405"/>
                    </a:cubicBezTo>
                    <a:cubicBezTo>
                      <a:pt x="96" y="411"/>
                      <a:pt x="81" y="435"/>
                      <a:pt x="78" y="445"/>
                    </a:cubicBezTo>
                    <a:cubicBezTo>
                      <a:pt x="76" y="452"/>
                      <a:pt x="67" y="472"/>
                      <a:pt x="60" y="486"/>
                    </a:cubicBezTo>
                    <a:cubicBezTo>
                      <a:pt x="51" y="502"/>
                      <a:pt x="39" y="522"/>
                      <a:pt x="32" y="536"/>
                    </a:cubicBezTo>
                    <a:cubicBezTo>
                      <a:pt x="29" y="544"/>
                      <a:pt x="27" y="557"/>
                      <a:pt x="26" y="562"/>
                    </a:cubicBezTo>
                    <a:cubicBezTo>
                      <a:pt x="23" y="577"/>
                      <a:pt x="20" y="585"/>
                      <a:pt x="19" y="587"/>
                    </a:cubicBezTo>
                    <a:cubicBezTo>
                      <a:pt x="15" y="596"/>
                      <a:pt x="22" y="602"/>
                      <a:pt x="20" y="604"/>
                    </a:cubicBezTo>
                    <a:cubicBezTo>
                      <a:pt x="19" y="605"/>
                      <a:pt x="10" y="605"/>
                      <a:pt x="7" y="602"/>
                    </a:cubicBezTo>
                    <a:cubicBezTo>
                      <a:pt x="5" y="600"/>
                      <a:pt x="0" y="582"/>
                      <a:pt x="1" y="578"/>
                    </a:cubicBezTo>
                    <a:cubicBezTo>
                      <a:pt x="3" y="575"/>
                      <a:pt x="3" y="571"/>
                      <a:pt x="4" y="567"/>
                    </a:cubicBezTo>
                    <a:cubicBezTo>
                      <a:pt x="3" y="566"/>
                      <a:pt x="3" y="566"/>
                      <a:pt x="2" y="565"/>
                    </a:cubicBezTo>
                    <a:cubicBezTo>
                      <a:pt x="6" y="560"/>
                      <a:pt x="6" y="547"/>
                      <a:pt x="11" y="540"/>
                    </a:cubicBezTo>
                    <a:cubicBezTo>
                      <a:pt x="14" y="535"/>
                      <a:pt x="17" y="535"/>
                      <a:pt x="18" y="529"/>
                    </a:cubicBezTo>
                    <a:cubicBezTo>
                      <a:pt x="20" y="523"/>
                      <a:pt x="25" y="506"/>
                      <a:pt x="27" y="495"/>
                    </a:cubicBezTo>
                    <a:cubicBezTo>
                      <a:pt x="30" y="483"/>
                      <a:pt x="40" y="444"/>
                      <a:pt x="54" y="428"/>
                    </a:cubicBezTo>
                    <a:cubicBezTo>
                      <a:pt x="60" y="420"/>
                      <a:pt x="66" y="406"/>
                      <a:pt x="66" y="400"/>
                    </a:cubicBezTo>
                    <a:cubicBezTo>
                      <a:pt x="66" y="393"/>
                      <a:pt x="67" y="381"/>
                      <a:pt x="66" y="373"/>
                    </a:cubicBezTo>
                    <a:cubicBezTo>
                      <a:pt x="63" y="372"/>
                      <a:pt x="42" y="373"/>
                      <a:pt x="39" y="369"/>
                    </a:cubicBezTo>
                    <a:cubicBezTo>
                      <a:pt x="39" y="365"/>
                      <a:pt x="43" y="301"/>
                      <a:pt x="42" y="296"/>
                    </a:cubicBezTo>
                    <a:cubicBezTo>
                      <a:pt x="42" y="292"/>
                      <a:pt x="41" y="269"/>
                      <a:pt x="48" y="247"/>
                    </a:cubicBezTo>
                    <a:cubicBezTo>
                      <a:pt x="41" y="244"/>
                      <a:pt x="40" y="240"/>
                      <a:pt x="38" y="237"/>
                    </a:cubicBezTo>
                    <a:cubicBezTo>
                      <a:pt x="40" y="231"/>
                      <a:pt x="48" y="209"/>
                      <a:pt x="48" y="196"/>
                    </a:cubicBezTo>
                    <a:cubicBezTo>
                      <a:pt x="48" y="186"/>
                      <a:pt x="45" y="172"/>
                      <a:pt x="44" y="170"/>
                    </a:cubicBezTo>
                    <a:cubicBezTo>
                      <a:pt x="44" y="167"/>
                      <a:pt x="13" y="193"/>
                      <a:pt x="7" y="178"/>
                    </a:cubicBezTo>
                    <a:cubicBezTo>
                      <a:pt x="2" y="167"/>
                      <a:pt x="31" y="114"/>
                      <a:pt x="31" y="112"/>
                    </a:cubicBezTo>
                    <a:cubicBezTo>
                      <a:pt x="32" y="110"/>
                      <a:pt x="38" y="94"/>
                      <a:pt x="42" y="93"/>
                    </a:cubicBezTo>
                    <a:cubicBezTo>
                      <a:pt x="44" y="93"/>
                      <a:pt x="58" y="90"/>
                      <a:pt x="58" y="9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54" y="64"/>
                      <a:pt x="54" y="63"/>
                    </a:cubicBezTo>
                    <a:cubicBezTo>
                      <a:pt x="54" y="62"/>
                      <a:pt x="60" y="53"/>
                      <a:pt x="62" y="52"/>
                    </a:cubicBezTo>
                    <a:cubicBezTo>
                      <a:pt x="64" y="50"/>
                      <a:pt x="67" y="50"/>
                      <a:pt x="67" y="50"/>
                    </a:cubicBezTo>
                    <a:cubicBezTo>
                      <a:pt x="67" y="50"/>
                      <a:pt x="66" y="47"/>
                      <a:pt x="67" y="44"/>
                    </a:cubicBezTo>
                    <a:cubicBezTo>
                      <a:pt x="67" y="41"/>
                      <a:pt x="72" y="40"/>
                      <a:pt x="73" y="42"/>
                    </a:cubicBezTo>
                    <a:cubicBezTo>
                      <a:pt x="74" y="44"/>
                      <a:pt x="75" y="39"/>
                      <a:pt x="76" y="36"/>
                    </a:cubicBezTo>
                    <a:cubicBezTo>
                      <a:pt x="77" y="33"/>
                      <a:pt x="89" y="0"/>
                      <a:pt x="113" y="9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3" name="Group 68"/>
            <p:cNvGrpSpPr>
              <a:grpSpLocks/>
            </p:cNvGrpSpPr>
            <p:nvPr userDrawn="1"/>
          </p:nvGrpSpPr>
          <p:grpSpPr bwMode="auto">
            <a:xfrm>
              <a:off x="3541" y="954"/>
              <a:ext cx="450" cy="2453"/>
              <a:chOff x="3541" y="954"/>
              <a:chExt cx="450" cy="2453"/>
            </a:xfrm>
          </p:grpSpPr>
          <p:sp>
            <p:nvSpPr>
              <p:cNvPr id="18501" name="Freeform 69"/>
              <p:cNvSpPr>
                <a:spLocks noEditPoints="1"/>
              </p:cNvSpPr>
              <p:nvPr userDrawn="1"/>
            </p:nvSpPr>
            <p:spPr bwMode="gray">
              <a:xfrm flipV="1">
                <a:off x="3547" y="2250"/>
                <a:ext cx="444" cy="1159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2" name="Freeform 70"/>
              <p:cNvSpPr>
                <a:spLocks noEditPoints="1"/>
              </p:cNvSpPr>
              <p:nvPr userDrawn="1"/>
            </p:nvSpPr>
            <p:spPr bwMode="gray">
              <a:xfrm>
                <a:off x="3539" y="952"/>
                <a:ext cx="446" cy="1320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4" name="Group 71"/>
            <p:cNvGrpSpPr>
              <a:grpSpLocks/>
            </p:cNvGrpSpPr>
            <p:nvPr userDrawn="1"/>
          </p:nvGrpSpPr>
          <p:grpSpPr bwMode="auto">
            <a:xfrm>
              <a:off x="4013" y="933"/>
              <a:ext cx="507" cy="2478"/>
              <a:chOff x="4013" y="933"/>
              <a:chExt cx="507" cy="2478"/>
            </a:xfrm>
          </p:grpSpPr>
          <p:sp>
            <p:nvSpPr>
              <p:cNvPr id="18504" name="Freeform 72"/>
              <p:cNvSpPr>
                <a:spLocks/>
              </p:cNvSpPr>
              <p:nvPr userDrawn="1"/>
            </p:nvSpPr>
            <p:spPr bwMode="gray">
              <a:xfrm flipV="1">
                <a:off x="4022" y="2228"/>
                <a:ext cx="501" cy="1183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05" name="Freeform 73"/>
              <p:cNvSpPr>
                <a:spLocks/>
              </p:cNvSpPr>
              <p:nvPr userDrawn="1"/>
            </p:nvSpPr>
            <p:spPr bwMode="gray">
              <a:xfrm>
                <a:off x="4017" y="933"/>
                <a:ext cx="494" cy="1348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3079" name="Picture 75" descr="EURES JOB DAYS 2008 POSTER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7812088" y="188913"/>
            <a:ext cx="619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9" grpId="0" build="p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48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48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48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48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48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4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491" grpId="0"/>
    </p:bld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Trebuchet MS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Trebuchet MS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Trebuchet MS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0" name="Rectangle 4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628775"/>
            <a:ext cx="8205787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1" name="Rectangle 4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16700" y="6237288"/>
            <a:ext cx="2133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hlink"/>
                </a:solidFill>
                <a:latin typeface="Adobe Fangsong Std R" pitchFamily="18" charset="-128"/>
              </a:defRPr>
            </a:lvl1pPr>
          </a:lstStyle>
          <a:p>
            <a:pPr>
              <a:defRPr/>
            </a:pPr>
            <a:fld id="{034B3586-995D-4475-BA7E-E1754C92D58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20522" name="Rectangle 42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274638"/>
            <a:ext cx="6875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20523" name="Line 43"/>
          <p:cNvSpPr>
            <a:spLocks noChangeShapeType="1"/>
          </p:cNvSpPr>
          <p:nvPr userDrawn="1"/>
        </p:nvSpPr>
        <p:spPr bwMode="auto">
          <a:xfrm>
            <a:off x="466725" y="1412875"/>
            <a:ext cx="8210550" cy="0"/>
          </a:xfrm>
          <a:prstGeom prst="line">
            <a:avLst/>
          </a:prstGeom>
          <a:noFill/>
          <a:ln w="9525">
            <a:solidFill>
              <a:srgbClr val="E6413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4102" name="Group 44"/>
          <p:cNvGrpSpPr>
            <a:grpSpLocks/>
          </p:cNvGrpSpPr>
          <p:nvPr userDrawn="1"/>
        </p:nvGrpSpPr>
        <p:grpSpPr bwMode="auto">
          <a:xfrm>
            <a:off x="0" y="4121150"/>
            <a:ext cx="2160588" cy="2124075"/>
            <a:chOff x="3045" y="933"/>
            <a:chExt cx="2520" cy="2478"/>
          </a:xfrm>
        </p:grpSpPr>
        <p:grpSp>
          <p:nvGrpSpPr>
            <p:cNvPr id="4106" name="Group 45"/>
            <p:cNvGrpSpPr>
              <a:grpSpLocks/>
            </p:cNvGrpSpPr>
            <p:nvPr userDrawn="1"/>
          </p:nvGrpSpPr>
          <p:grpSpPr bwMode="auto">
            <a:xfrm>
              <a:off x="4677" y="951"/>
              <a:ext cx="888" cy="2241"/>
              <a:chOff x="3815" y="850"/>
              <a:chExt cx="888" cy="2241"/>
            </a:xfrm>
          </p:grpSpPr>
          <p:sp>
            <p:nvSpPr>
              <p:cNvPr id="20526" name="Freeform 46"/>
              <p:cNvSpPr>
                <a:spLocks/>
              </p:cNvSpPr>
              <p:nvPr userDrawn="1"/>
            </p:nvSpPr>
            <p:spPr bwMode="gray">
              <a:xfrm>
                <a:off x="3811" y="2110"/>
                <a:ext cx="891" cy="983"/>
              </a:xfrm>
              <a:custGeom>
                <a:avLst/>
                <a:gdLst/>
                <a:ahLst/>
                <a:cxnLst>
                  <a:cxn ang="0">
                    <a:pos x="259" y="353"/>
                  </a:cxn>
                  <a:cxn ang="0">
                    <a:pos x="259" y="354"/>
                  </a:cxn>
                  <a:cxn ang="0">
                    <a:pos x="260" y="339"/>
                  </a:cxn>
                  <a:cxn ang="0">
                    <a:pos x="260" y="333"/>
                  </a:cxn>
                  <a:cxn ang="0">
                    <a:pos x="275" y="327"/>
                  </a:cxn>
                  <a:cxn ang="0">
                    <a:pos x="271" y="314"/>
                  </a:cxn>
                  <a:cxn ang="0">
                    <a:pos x="245" y="283"/>
                  </a:cxn>
                  <a:cxn ang="0">
                    <a:pos x="239" y="258"/>
                  </a:cxn>
                  <a:cxn ang="0">
                    <a:pos x="202" y="255"/>
                  </a:cxn>
                  <a:cxn ang="0">
                    <a:pos x="189" y="257"/>
                  </a:cxn>
                  <a:cxn ang="0">
                    <a:pos x="165" y="256"/>
                  </a:cxn>
                  <a:cxn ang="0">
                    <a:pos x="162" y="256"/>
                  </a:cxn>
                  <a:cxn ang="0">
                    <a:pos x="124" y="263"/>
                  </a:cxn>
                  <a:cxn ang="0">
                    <a:pos x="81" y="346"/>
                  </a:cxn>
                  <a:cxn ang="0">
                    <a:pos x="96" y="359"/>
                  </a:cxn>
                  <a:cxn ang="0">
                    <a:pos x="101" y="364"/>
                  </a:cxn>
                  <a:cxn ang="0">
                    <a:pos x="107" y="369"/>
                  </a:cxn>
                  <a:cxn ang="0">
                    <a:pos x="106" y="395"/>
                  </a:cxn>
                  <a:cxn ang="0">
                    <a:pos x="39" y="381"/>
                  </a:cxn>
                  <a:cxn ang="0">
                    <a:pos x="45" y="363"/>
                  </a:cxn>
                  <a:cxn ang="0">
                    <a:pos x="37" y="354"/>
                  </a:cxn>
                  <a:cxn ang="0">
                    <a:pos x="21" y="344"/>
                  </a:cxn>
                  <a:cxn ang="0">
                    <a:pos x="12" y="294"/>
                  </a:cxn>
                  <a:cxn ang="0">
                    <a:pos x="33" y="196"/>
                  </a:cxn>
                  <a:cxn ang="0">
                    <a:pos x="39" y="152"/>
                  </a:cxn>
                  <a:cxn ang="0">
                    <a:pos x="47" y="23"/>
                  </a:cxn>
                  <a:cxn ang="0">
                    <a:pos x="81" y="42"/>
                  </a:cxn>
                  <a:cxn ang="0">
                    <a:pos x="91" y="9"/>
                  </a:cxn>
                  <a:cxn ang="0">
                    <a:pos x="114" y="5"/>
                  </a:cxn>
                  <a:cxn ang="0">
                    <a:pos x="164" y="5"/>
                  </a:cxn>
                  <a:cxn ang="0">
                    <a:pos x="161" y="13"/>
                  </a:cxn>
                  <a:cxn ang="0">
                    <a:pos x="132" y="19"/>
                  </a:cxn>
                  <a:cxn ang="0">
                    <a:pos x="129" y="203"/>
                  </a:cxn>
                  <a:cxn ang="0">
                    <a:pos x="130" y="236"/>
                  </a:cxn>
                  <a:cxn ang="0">
                    <a:pos x="160" y="236"/>
                  </a:cxn>
                  <a:cxn ang="0">
                    <a:pos x="164" y="241"/>
                  </a:cxn>
                  <a:cxn ang="0">
                    <a:pos x="172" y="239"/>
                  </a:cxn>
                  <a:cxn ang="0">
                    <a:pos x="177" y="237"/>
                  </a:cxn>
                  <a:cxn ang="0">
                    <a:pos x="189" y="237"/>
                  </a:cxn>
                  <a:cxn ang="0">
                    <a:pos x="198" y="242"/>
                  </a:cxn>
                  <a:cxn ang="0">
                    <a:pos x="202" y="238"/>
                  </a:cxn>
                  <a:cxn ang="0">
                    <a:pos x="250" y="238"/>
                  </a:cxn>
                  <a:cxn ang="0">
                    <a:pos x="258" y="234"/>
                  </a:cxn>
                  <a:cxn ang="0">
                    <a:pos x="241" y="139"/>
                  </a:cxn>
                  <a:cxn ang="0">
                    <a:pos x="233" y="41"/>
                  </a:cxn>
                  <a:cxn ang="0">
                    <a:pos x="258" y="42"/>
                  </a:cxn>
                  <a:cxn ang="0">
                    <a:pos x="268" y="30"/>
                  </a:cxn>
                  <a:cxn ang="0">
                    <a:pos x="272" y="41"/>
                  </a:cxn>
                  <a:cxn ang="0">
                    <a:pos x="269" y="138"/>
                  </a:cxn>
                  <a:cxn ang="0">
                    <a:pos x="272" y="121"/>
                  </a:cxn>
                  <a:cxn ang="0">
                    <a:pos x="290" y="75"/>
                  </a:cxn>
                  <a:cxn ang="0">
                    <a:pos x="306" y="36"/>
                  </a:cxn>
                  <a:cxn ang="0">
                    <a:pos x="304" y="77"/>
                  </a:cxn>
                  <a:cxn ang="0">
                    <a:pos x="375" y="165"/>
                  </a:cxn>
                  <a:cxn ang="0">
                    <a:pos x="348" y="174"/>
                  </a:cxn>
                  <a:cxn ang="0">
                    <a:pos x="344" y="179"/>
                  </a:cxn>
                  <a:cxn ang="0">
                    <a:pos x="348" y="253"/>
                  </a:cxn>
                  <a:cxn ang="0">
                    <a:pos x="346" y="302"/>
                  </a:cxn>
                  <a:cxn ang="0">
                    <a:pos x="337" y="312"/>
                  </a:cxn>
                  <a:cxn ang="0">
                    <a:pos x="337" y="314"/>
                  </a:cxn>
                  <a:cxn ang="0">
                    <a:pos x="339" y="317"/>
                  </a:cxn>
                  <a:cxn ang="0">
                    <a:pos x="328" y="337"/>
                  </a:cxn>
                  <a:cxn ang="0">
                    <a:pos x="284" y="375"/>
                  </a:cxn>
                </a:cxnLst>
                <a:rect l="0" t="0" r="r" b="b"/>
                <a:pathLst>
                  <a:path w="375" h="416">
                    <a:moveTo>
                      <a:pt x="273" y="370"/>
                    </a:moveTo>
                    <a:cubicBezTo>
                      <a:pt x="261" y="370"/>
                      <a:pt x="253" y="361"/>
                      <a:pt x="257" y="355"/>
                    </a:cubicBezTo>
                    <a:cubicBezTo>
                      <a:pt x="258" y="354"/>
                      <a:pt x="258" y="354"/>
                      <a:pt x="259" y="353"/>
                    </a:cubicBezTo>
                    <a:cubicBezTo>
                      <a:pt x="258" y="354"/>
                      <a:pt x="258" y="354"/>
                      <a:pt x="258" y="355"/>
                    </a:cubicBezTo>
                    <a:cubicBezTo>
                      <a:pt x="258" y="354"/>
                      <a:pt x="259" y="353"/>
                      <a:pt x="259" y="353"/>
                    </a:cubicBezTo>
                    <a:cubicBezTo>
                      <a:pt x="259" y="353"/>
                      <a:pt x="259" y="353"/>
                      <a:pt x="259" y="354"/>
                    </a:cubicBezTo>
                    <a:cubicBezTo>
                      <a:pt x="261" y="352"/>
                      <a:pt x="261" y="349"/>
                      <a:pt x="260" y="346"/>
                    </a:cubicBezTo>
                    <a:cubicBezTo>
                      <a:pt x="258" y="344"/>
                      <a:pt x="256" y="342"/>
                      <a:pt x="256" y="341"/>
                    </a:cubicBezTo>
                    <a:cubicBezTo>
                      <a:pt x="256" y="340"/>
                      <a:pt x="259" y="340"/>
                      <a:pt x="260" y="339"/>
                    </a:cubicBezTo>
                    <a:cubicBezTo>
                      <a:pt x="260" y="339"/>
                      <a:pt x="260" y="337"/>
                      <a:pt x="259" y="337"/>
                    </a:cubicBezTo>
                    <a:cubicBezTo>
                      <a:pt x="259" y="336"/>
                      <a:pt x="260" y="335"/>
                      <a:pt x="260" y="335"/>
                    </a:cubicBezTo>
                    <a:cubicBezTo>
                      <a:pt x="259" y="335"/>
                      <a:pt x="259" y="333"/>
                      <a:pt x="260" y="333"/>
                    </a:cubicBezTo>
                    <a:cubicBezTo>
                      <a:pt x="261" y="332"/>
                      <a:pt x="261" y="332"/>
                      <a:pt x="261" y="332"/>
                    </a:cubicBezTo>
                    <a:cubicBezTo>
                      <a:pt x="261" y="331"/>
                      <a:pt x="260" y="329"/>
                      <a:pt x="261" y="328"/>
                    </a:cubicBezTo>
                    <a:cubicBezTo>
                      <a:pt x="263" y="327"/>
                      <a:pt x="272" y="326"/>
                      <a:pt x="275" y="327"/>
                    </a:cubicBezTo>
                    <a:cubicBezTo>
                      <a:pt x="275" y="324"/>
                      <a:pt x="275" y="322"/>
                      <a:pt x="274" y="320"/>
                    </a:cubicBezTo>
                    <a:cubicBezTo>
                      <a:pt x="273" y="318"/>
                      <a:pt x="272" y="315"/>
                      <a:pt x="268" y="315"/>
                    </a:cubicBezTo>
                    <a:cubicBezTo>
                      <a:pt x="268" y="314"/>
                      <a:pt x="270" y="314"/>
                      <a:pt x="271" y="314"/>
                    </a:cubicBezTo>
                    <a:cubicBezTo>
                      <a:pt x="270" y="313"/>
                      <a:pt x="263" y="312"/>
                      <a:pt x="260" y="312"/>
                    </a:cubicBezTo>
                    <a:cubicBezTo>
                      <a:pt x="254" y="311"/>
                      <a:pt x="249" y="303"/>
                      <a:pt x="248" y="298"/>
                    </a:cubicBezTo>
                    <a:cubicBezTo>
                      <a:pt x="247" y="296"/>
                      <a:pt x="248" y="290"/>
                      <a:pt x="245" y="283"/>
                    </a:cubicBezTo>
                    <a:cubicBezTo>
                      <a:pt x="243" y="277"/>
                      <a:pt x="241" y="264"/>
                      <a:pt x="241" y="262"/>
                    </a:cubicBezTo>
                    <a:cubicBezTo>
                      <a:pt x="241" y="259"/>
                      <a:pt x="239" y="260"/>
                      <a:pt x="239" y="259"/>
                    </a:cubicBezTo>
                    <a:cubicBezTo>
                      <a:pt x="238" y="259"/>
                      <a:pt x="239" y="258"/>
                      <a:pt x="239" y="258"/>
                    </a:cubicBezTo>
                    <a:cubicBezTo>
                      <a:pt x="239" y="258"/>
                      <a:pt x="236" y="258"/>
                      <a:pt x="235" y="258"/>
                    </a:cubicBezTo>
                    <a:cubicBezTo>
                      <a:pt x="234" y="257"/>
                      <a:pt x="234" y="256"/>
                      <a:pt x="233" y="256"/>
                    </a:cubicBezTo>
                    <a:cubicBezTo>
                      <a:pt x="233" y="256"/>
                      <a:pt x="208" y="255"/>
                      <a:pt x="202" y="255"/>
                    </a:cubicBezTo>
                    <a:cubicBezTo>
                      <a:pt x="202" y="255"/>
                      <a:pt x="202" y="255"/>
                      <a:pt x="202" y="254"/>
                    </a:cubicBezTo>
                    <a:cubicBezTo>
                      <a:pt x="200" y="254"/>
                      <a:pt x="200" y="254"/>
                      <a:pt x="197" y="254"/>
                    </a:cubicBezTo>
                    <a:cubicBezTo>
                      <a:pt x="194" y="255"/>
                      <a:pt x="192" y="257"/>
                      <a:pt x="189" y="257"/>
                    </a:cubicBezTo>
                    <a:cubicBezTo>
                      <a:pt x="188" y="258"/>
                      <a:pt x="180" y="258"/>
                      <a:pt x="178" y="258"/>
                    </a:cubicBezTo>
                    <a:cubicBezTo>
                      <a:pt x="176" y="257"/>
                      <a:pt x="172" y="256"/>
                      <a:pt x="169" y="256"/>
                    </a:cubicBezTo>
                    <a:cubicBezTo>
                      <a:pt x="168" y="255"/>
                      <a:pt x="167" y="256"/>
                      <a:pt x="165" y="256"/>
                    </a:cubicBezTo>
                    <a:cubicBezTo>
                      <a:pt x="164" y="256"/>
                      <a:pt x="165" y="256"/>
                      <a:pt x="164" y="256"/>
                    </a:cubicBezTo>
                    <a:cubicBezTo>
                      <a:pt x="164" y="256"/>
                      <a:pt x="163" y="256"/>
                      <a:pt x="162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52" y="257"/>
                      <a:pt x="136" y="259"/>
                      <a:pt x="135" y="259"/>
                    </a:cubicBezTo>
                    <a:cubicBezTo>
                      <a:pt x="134" y="260"/>
                      <a:pt x="131" y="262"/>
                      <a:pt x="129" y="262"/>
                    </a:cubicBezTo>
                    <a:cubicBezTo>
                      <a:pt x="126" y="261"/>
                      <a:pt x="125" y="263"/>
                      <a:pt x="124" y="263"/>
                    </a:cubicBezTo>
                    <a:cubicBezTo>
                      <a:pt x="123" y="264"/>
                      <a:pt x="121" y="263"/>
                      <a:pt x="122" y="264"/>
                    </a:cubicBezTo>
                    <a:cubicBezTo>
                      <a:pt x="122" y="264"/>
                      <a:pt x="120" y="319"/>
                      <a:pt x="98" y="333"/>
                    </a:cubicBezTo>
                    <a:cubicBezTo>
                      <a:pt x="77" y="348"/>
                      <a:pt x="81" y="344"/>
                      <a:pt x="81" y="346"/>
                    </a:cubicBezTo>
                    <a:cubicBezTo>
                      <a:pt x="81" y="349"/>
                      <a:pt x="81" y="349"/>
                      <a:pt x="81" y="351"/>
                    </a:cubicBezTo>
                    <a:cubicBezTo>
                      <a:pt x="81" y="353"/>
                      <a:pt x="91" y="351"/>
                      <a:pt x="95" y="353"/>
                    </a:cubicBezTo>
                    <a:cubicBezTo>
                      <a:pt x="98" y="355"/>
                      <a:pt x="96" y="357"/>
                      <a:pt x="96" y="359"/>
                    </a:cubicBezTo>
                    <a:cubicBezTo>
                      <a:pt x="97" y="360"/>
                      <a:pt x="98" y="360"/>
                      <a:pt x="99" y="361"/>
                    </a:cubicBezTo>
                    <a:cubicBezTo>
                      <a:pt x="100" y="361"/>
                      <a:pt x="100" y="363"/>
                      <a:pt x="97" y="363"/>
                    </a:cubicBezTo>
                    <a:cubicBezTo>
                      <a:pt x="100" y="363"/>
                      <a:pt x="101" y="364"/>
                      <a:pt x="101" y="364"/>
                    </a:cubicBezTo>
                    <a:cubicBezTo>
                      <a:pt x="101" y="365"/>
                      <a:pt x="101" y="366"/>
                      <a:pt x="100" y="366"/>
                    </a:cubicBezTo>
                    <a:cubicBezTo>
                      <a:pt x="100" y="367"/>
                      <a:pt x="100" y="367"/>
                      <a:pt x="101" y="368"/>
                    </a:cubicBezTo>
                    <a:cubicBezTo>
                      <a:pt x="102" y="368"/>
                      <a:pt x="106" y="368"/>
                      <a:pt x="107" y="369"/>
                    </a:cubicBezTo>
                    <a:cubicBezTo>
                      <a:pt x="108" y="371"/>
                      <a:pt x="103" y="376"/>
                      <a:pt x="103" y="380"/>
                    </a:cubicBezTo>
                    <a:cubicBezTo>
                      <a:pt x="103" y="381"/>
                      <a:pt x="107" y="382"/>
                      <a:pt x="108" y="383"/>
                    </a:cubicBezTo>
                    <a:cubicBezTo>
                      <a:pt x="108" y="384"/>
                      <a:pt x="106" y="394"/>
                      <a:pt x="106" y="395"/>
                    </a:cubicBezTo>
                    <a:cubicBezTo>
                      <a:pt x="106" y="396"/>
                      <a:pt x="109" y="397"/>
                      <a:pt x="109" y="398"/>
                    </a:cubicBezTo>
                    <a:cubicBezTo>
                      <a:pt x="109" y="399"/>
                      <a:pt x="90" y="416"/>
                      <a:pt x="61" y="412"/>
                    </a:cubicBezTo>
                    <a:cubicBezTo>
                      <a:pt x="32" y="409"/>
                      <a:pt x="36" y="385"/>
                      <a:pt x="39" y="381"/>
                    </a:cubicBezTo>
                    <a:cubicBezTo>
                      <a:pt x="42" y="378"/>
                      <a:pt x="47" y="367"/>
                      <a:pt x="47" y="365"/>
                    </a:cubicBezTo>
                    <a:cubicBezTo>
                      <a:pt x="47" y="364"/>
                      <a:pt x="47" y="363"/>
                      <a:pt x="46" y="363"/>
                    </a:cubicBezTo>
                    <a:cubicBezTo>
                      <a:pt x="46" y="363"/>
                      <a:pt x="45" y="363"/>
                      <a:pt x="45" y="363"/>
                    </a:cubicBezTo>
                    <a:cubicBezTo>
                      <a:pt x="43" y="360"/>
                      <a:pt x="43" y="360"/>
                      <a:pt x="43" y="360"/>
                    </a:cubicBezTo>
                    <a:cubicBezTo>
                      <a:pt x="42" y="360"/>
                      <a:pt x="42" y="360"/>
                      <a:pt x="42" y="360"/>
                    </a:cubicBezTo>
                    <a:cubicBezTo>
                      <a:pt x="42" y="360"/>
                      <a:pt x="38" y="356"/>
                      <a:pt x="37" y="354"/>
                    </a:cubicBezTo>
                    <a:cubicBezTo>
                      <a:pt x="35" y="352"/>
                      <a:pt x="33" y="351"/>
                      <a:pt x="33" y="351"/>
                    </a:cubicBezTo>
                    <a:cubicBezTo>
                      <a:pt x="33" y="350"/>
                      <a:pt x="33" y="350"/>
                      <a:pt x="33" y="350"/>
                    </a:cubicBezTo>
                    <a:cubicBezTo>
                      <a:pt x="33" y="350"/>
                      <a:pt x="25" y="345"/>
                      <a:pt x="21" y="344"/>
                    </a:cubicBezTo>
                    <a:cubicBezTo>
                      <a:pt x="17" y="343"/>
                      <a:pt x="6" y="335"/>
                      <a:pt x="4" y="332"/>
                    </a:cubicBezTo>
                    <a:cubicBezTo>
                      <a:pt x="0" y="327"/>
                      <a:pt x="0" y="318"/>
                      <a:pt x="1" y="315"/>
                    </a:cubicBezTo>
                    <a:cubicBezTo>
                      <a:pt x="1" y="312"/>
                      <a:pt x="11" y="297"/>
                      <a:pt x="12" y="294"/>
                    </a:cubicBezTo>
                    <a:cubicBezTo>
                      <a:pt x="14" y="283"/>
                      <a:pt x="21" y="269"/>
                      <a:pt x="23" y="264"/>
                    </a:cubicBezTo>
                    <a:cubicBezTo>
                      <a:pt x="24" y="260"/>
                      <a:pt x="30" y="213"/>
                      <a:pt x="30" y="211"/>
                    </a:cubicBezTo>
                    <a:cubicBezTo>
                      <a:pt x="30" y="209"/>
                      <a:pt x="33" y="196"/>
                      <a:pt x="33" y="196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9" y="194"/>
                      <a:pt x="39" y="190"/>
                      <a:pt x="39" y="183"/>
                    </a:cubicBezTo>
                    <a:cubicBezTo>
                      <a:pt x="39" y="175"/>
                      <a:pt x="38" y="163"/>
                      <a:pt x="39" y="152"/>
                    </a:cubicBezTo>
                    <a:cubicBezTo>
                      <a:pt x="39" y="138"/>
                      <a:pt x="39" y="128"/>
                      <a:pt x="39" y="119"/>
                    </a:cubicBezTo>
                    <a:cubicBezTo>
                      <a:pt x="39" y="113"/>
                      <a:pt x="41" y="100"/>
                      <a:pt x="42" y="87"/>
                    </a:cubicBezTo>
                    <a:cubicBezTo>
                      <a:pt x="48" y="70"/>
                      <a:pt x="44" y="41"/>
                      <a:pt x="47" y="23"/>
                    </a:cubicBezTo>
                    <a:cubicBezTo>
                      <a:pt x="48" y="21"/>
                      <a:pt x="53" y="25"/>
                      <a:pt x="53" y="25"/>
                    </a:cubicBezTo>
                    <a:cubicBezTo>
                      <a:pt x="53" y="25"/>
                      <a:pt x="57" y="29"/>
                      <a:pt x="58" y="27"/>
                    </a:cubicBezTo>
                    <a:cubicBezTo>
                      <a:pt x="60" y="26"/>
                      <a:pt x="69" y="35"/>
                      <a:pt x="81" y="42"/>
                    </a:cubicBezTo>
                    <a:cubicBezTo>
                      <a:pt x="95" y="50"/>
                      <a:pt x="89" y="14"/>
                      <a:pt x="90" y="11"/>
                    </a:cubicBezTo>
                    <a:cubicBezTo>
                      <a:pt x="90" y="10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2" y="7"/>
                      <a:pt x="92" y="4"/>
                      <a:pt x="92" y="2"/>
                    </a:cubicBezTo>
                    <a:cubicBezTo>
                      <a:pt x="95" y="0"/>
                      <a:pt x="113" y="1"/>
                      <a:pt x="114" y="2"/>
                    </a:cubicBezTo>
                    <a:cubicBezTo>
                      <a:pt x="114" y="2"/>
                      <a:pt x="113" y="5"/>
                      <a:pt x="114" y="5"/>
                    </a:cubicBezTo>
                    <a:cubicBezTo>
                      <a:pt x="116" y="5"/>
                      <a:pt x="124" y="6"/>
                      <a:pt x="129" y="4"/>
                    </a:cubicBezTo>
                    <a:cubicBezTo>
                      <a:pt x="138" y="0"/>
                      <a:pt x="156" y="3"/>
                      <a:pt x="162" y="4"/>
                    </a:cubicBezTo>
                    <a:cubicBezTo>
                      <a:pt x="163" y="4"/>
                      <a:pt x="164" y="4"/>
                      <a:pt x="164" y="5"/>
                    </a:cubicBezTo>
                    <a:cubicBezTo>
                      <a:pt x="165" y="5"/>
                      <a:pt x="165" y="5"/>
                      <a:pt x="166" y="6"/>
                    </a:cubicBezTo>
                    <a:cubicBezTo>
                      <a:pt x="166" y="6"/>
                      <a:pt x="165" y="6"/>
                      <a:pt x="165" y="6"/>
                    </a:cubicBezTo>
                    <a:cubicBezTo>
                      <a:pt x="166" y="9"/>
                      <a:pt x="166" y="12"/>
                      <a:pt x="161" y="13"/>
                    </a:cubicBezTo>
                    <a:cubicBezTo>
                      <a:pt x="153" y="14"/>
                      <a:pt x="141" y="14"/>
                      <a:pt x="137" y="16"/>
                    </a:cubicBezTo>
                    <a:cubicBezTo>
                      <a:pt x="136" y="17"/>
                      <a:pt x="133" y="18"/>
                      <a:pt x="132" y="19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31" y="22"/>
                      <a:pt x="129" y="27"/>
                      <a:pt x="127" y="35"/>
                    </a:cubicBezTo>
                    <a:cubicBezTo>
                      <a:pt x="125" y="43"/>
                      <a:pt x="133" y="152"/>
                      <a:pt x="133" y="162"/>
                    </a:cubicBezTo>
                    <a:cubicBezTo>
                      <a:pt x="132" y="173"/>
                      <a:pt x="129" y="203"/>
                      <a:pt x="129" y="203"/>
                    </a:cubicBezTo>
                    <a:cubicBezTo>
                      <a:pt x="129" y="203"/>
                      <a:pt x="140" y="205"/>
                      <a:pt x="140" y="206"/>
                    </a:cubicBezTo>
                    <a:cubicBezTo>
                      <a:pt x="140" y="207"/>
                      <a:pt x="138" y="214"/>
                      <a:pt x="137" y="218"/>
                    </a:cubicBezTo>
                    <a:cubicBezTo>
                      <a:pt x="136" y="219"/>
                      <a:pt x="130" y="236"/>
                      <a:pt x="130" y="236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57" y="235"/>
                      <a:pt x="160" y="235"/>
                      <a:pt x="160" y="235"/>
                    </a:cubicBezTo>
                    <a:cubicBezTo>
                      <a:pt x="161" y="235"/>
                      <a:pt x="160" y="236"/>
                      <a:pt x="160" y="236"/>
                    </a:cubicBezTo>
                    <a:cubicBezTo>
                      <a:pt x="160" y="236"/>
                      <a:pt x="160" y="236"/>
                      <a:pt x="160" y="236"/>
                    </a:cubicBezTo>
                    <a:cubicBezTo>
                      <a:pt x="160" y="236"/>
                      <a:pt x="164" y="237"/>
                      <a:pt x="164" y="237"/>
                    </a:cubicBezTo>
                    <a:cubicBezTo>
                      <a:pt x="165" y="237"/>
                      <a:pt x="164" y="241"/>
                      <a:pt x="164" y="241"/>
                    </a:cubicBezTo>
                    <a:cubicBezTo>
                      <a:pt x="168" y="241"/>
                      <a:pt x="168" y="241"/>
                      <a:pt x="168" y="241"/>
                    </a:cubicBezTo>
                    <a:cubicBezTo>
                      <a:pt x="168" y="241"/>
                      <a:pt x="168" y="240"/>
                      <a:pt x="170" y="240"/>
                    </a:cubicBezTo>
                    <a:cubicBezTo>
                      <a:pt x="170" y="240"/>
                      <a:pt x="171" y="240"/>
                      <a:pt x="172" y="239"/>
                    </a:cubicBezTo>
                    <a:cubicBezTo>
                      <a:pt x="173" y="239"/>
                      <a:pt x="173" y="239"/>
                      <a:pt x="173" y="238"/>
                    </a:cubicBezTo>
                    <a:cubicBezTo>
                      <a:pt x="174" y="238"/>
                      <a:pt x="175" y="238"/>
                      <a:pt x="176" y="238"/>
                    </a:cubicBezTo>
                    <a:cubicBezTo>
                      <a:pt x="177" y="238"/>
                      <a:pt x="177" y="237"/>
                      <a:pt x="177" y="237"/>
                    </a:cubicBezTo>
                    <a:cubicBezTo>
                      <a:pt x="178" y="237"/>
                      <a:pt x="181" y="237"/>
                      <a:pt x="181" y="237"/>
                    </a:cubicBezTo>
                    <a:cubicBezTo>
                      <a:pt x="183" y="236"/>
                      <a:pt x="185" y="236"/>
                      <a:pt x="185" y="236"/>
                    </a:cubicBezTo>
                    <a:cubicBezTo>
                      <a:pt x="187" y="236"/>
                      <a:pt x="188" y="237"/>
                      <a:pt x="189" y="237"/>
                    </a:cubicBezTo>
                    <a:cubicBezTo>
                      <a:pt x="190" y="237"/>
                      <a:pt x="191" y="237"/>
                      <a:pt x="192" y="238"/>
                    </a:cubicBezTo>
                    <a:cubicBezTo>
                      <a:pt x="193" y="238"/>
                      <a:pt x="196" y="240"/>
                      <a:pt x="195" y="240"/>
                    </a:cubicBezTo>
                    <a:cubicBezTo>
                      <a:pt x="196" y="240"/>
                      <a:pt x="199" y="242"/>
                      <a:pt x="198" y="242"/>
                    </a:cubicBezTo>
                    <a:cubicBezTo>
                      <a:pt x="199" y="242"/>
                      <a:pt x="201" y="243"/>
                      <a:pt x="201" y="243"/>
                    </a:cubicBezTo>
                    <a:cubicBezTo>
                      <a:pt x="201" y="239"/>
                      <a:pt x="201" y="239"/>
                      <a:pt x="201" y="239"/>
                    </a:cubicBezTo>
                    <a:cubicBezTo>
                      <a:pt x="201" y="239"/>
                      <a:pt x="201" y="238"/>
                      <a:pt x="202" y="238"/>
                    </a:cubicBezTo>
                    <a:cubicBezTo>
                      <a:pt x="203" y="237"/>
                      <a:pt x="205" y="237"/>
                      <a:pt x="205" y="237"/>
                    </a:cubicBezTo>
                    <a:cubicBezTo>
                      <a:pt x="244" y="238"/>
                      <a:pt x="244" y="238"/>
                      <a:pt x="244" y="238"/>
                    </a:cubicBezTo>
                    <a:cubicBezTo>
                      <a:pt x="244" y="238"/>
                      <a:pt x="249" y="238"/>
                      <a:pt x="250" y="238"/>
                    </a:cubicBezTo>
                    <a:cubicBezTo>
                      <a:pt x="251" y="239"/>
                      <a:pt x="252" y="239"/>
                      <a:pt x="253" y="240"/>
                    </a:cubicBezTo>
                    <a:cubicBezTo>
                      <a:pt x="254" y="240"/>
                      <a:pt x="257" y="243"/>
                      <a:pt x="257" y="243"/>
                    </a:cubicBezTo>
                    <a:cubicBezTo>
                      <a:pt x="257" y="243"/>
                      <a:pt x="259" y="239"/>
                      <a:pt x="258" y="234"/>
                    </a:cubicBezTo>
                    <a:cubicBezTo>
                      <a:pt x="256" y="227"/>
                      <a:pt x="230" y="156"/>
                      <a:pt x="230" y="151"/>
                    </a:cubicBezTo>
                    <a:cubicBezTo>
                      <a:pt x="231" y="150"/>
                      <a:pt x="240" y="149"/>
                      <a:pt x="240" y="149"/>
                    </a:cubicBezTo>
                    <a:cubicBezTo>
                      <a:pt x="240" y="149"/>
                      <a:pt x="240" y="145"/>
                      <a:pt x="241" y="139"/>
                    </a:cubicBezTo>
                    <a:cubicBezTo>
                      <a:pt x="241" y="135"/>
                      <a:pt x="248" y="90"/>
                      <a:pt x="250" y="67"/>
                    </a:cubicBezTo>
                    <a:cubicBezTo>
                      <a:pt x="250" y="64"/>
                      <a:pt x="248" y="58"/>
                      <a:pt x="247" y="56"/>
                    </a:cubicBezTo>
                    <a:cubicBezTo>
                      <a:pt x="246" y="54"/>
                      <a:pt x="235" y="42"/>
                      <a:pt x="233" y="41"/>
                    </a:cubicBezTo>
                    <a:cubicBezTo>
                      <a:pt x="230" y="40"/>
                      <a:pt x="218" y="36"/>
                      <a:pt x="217" y="35"/>
                    </a:cubicBezTo>
                    <a:cubicBezTo>
                      <a:pt x="216" y="33"/>
                      <a:pt x="240" y="34"/>
                      <a:pt x="244" y="34"/>
                    </a:cubicBezTo>
                    <a:cubicBezTo>
                      <a:pt x="248" y="35"/>
                      <a:pt x="252" y="41"/>
                      <a:pt x="258" y="42"/>
                    </a:cubicBezTo>
                    <a:cubicBezTo>
                      <a:pt x="260" y="43"/>
                      <a:pt x="263" y="43"/>
                      <a:pt x="265" y="42"/>
                    </a:cubicBezTo>
                    <a:cubicBezTo>
                      <a:pt x="266" y="42"/>
                      <a:pt x="267" y="38"/>
                      <a:pt x="267" y="36"/>
                    </a:cubicBezTo>
                    <a:cubicBezTo>
                      <a:pt x="267" y="33"/>
                      <a:pt x="268" y="30"/>
                      <a:pt x="268" y="30"/>
                    </a:cubicBezTo>
                    <a:cubicBezTo>
                      <a:pt x="268" y="30"/>
                      <a:pt x="269" y="30"/>
                      <a:pt x="270" y="30"/>
                    </a:cubicBezTo>
                    <a:cubicBezTo>
                      <a:pt x="272" y="30"/>
                      <a:pt x="273" y="30"/>
                      <a:pt x="273" y="30"/>
                    </a:cubicBezTo>
                    <a:cubicBezTo>
                      <a:pt x="273" y="30"/>
                      <a:pt x="272" y="38"/>
                      <a:pt x="272" y="41"/>
                    </a:cubicBezTo>
                    <a:cubicBezTo>
                      <a:pt x="272" y="45"/>
                      <a:pt x="274" y="50"/>
                      <a:pt x="269" y="55"/>
                    </a:cubicBezTo>
                    <a:cubicBezTo>
                      <a:pt x="264" y="60"/>
                      <a:pt x="267" y="86"/>
                      <a:pt x="267" y="88"/>
                    </a:cubicBezTo>
                    <a:cubicBezTo>
                      <a:pt x="269" y="102"/>
                      <a:pt x="275" y="121"/>
                      <a:pt x="269" y="138"/>
                    </a:cubicBezTo>
                    <a:cubicBezTo>
                      <a:pt x="268" y="141"/>
                      <a:pt x="268" y="143"/>
                      <a:pt x="268" y="144"/>
                    </a:cubicBezTo>
                    <a:cubicBezTo>
                      <a:pt x="270" y="144"/>
                      <a:pt x="269" y="144"/>
                      <a:pt x="270" y="144"/>
                    </a:cubicBezTo>
                    <a:cubicBezTo>
                      <a:pt x="271" y="135"/>
                      <a:pt x="272" y="126"/>
                      <a:pt x="272" y="121"/>
                    </a:cubicBezTo>
                    <a:cubicBezTo>
                      <a:pt x="274" y="120"/>
                      <a:pt x="279" y="118"/>
                      <a:pt x="279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90" y="85"/>
                      <a:pt x="290" y="75"/>
                    </a:cubicBezTo>
                    <a:cubicBezTo>
                      <a:pt x="290" y="71"/>
                      <a:pt x="291" y="64"/>
                      <a:pt x="290" y="61"/>
                    </a:cubicBezTo>
                    <a:cubicBezTo>
                      <a:pt x="289" y="59"/>
                      <a:pt x="288" y="50"/>
                      <a:pt x="288" y="50"/>
                    </a:cubicBezTo>
                    <a:cubicBezTo>
                      <a:pt x="288" y="50"/>
                      <a:pt x="301" y="31"/>
                      <a:pt x="306" y="36"/>
                    </a:cubicBezTo>
                    <a:cubicBezTo>
                      <a:pt x="309" y="40"/>
                      <a:pt x="306" y="59"/>
                      <a:pt x="306" y="59"/>
                    </a:cubicBezTo>
                    <a:cubicBezTo>
                      <a:pt x="305" y="62"/>
                      <a:pt x="305" y="62"/>
                      <a:pt x="305" y="62"/>
                    </a:cubicBezTo>
                    <a:cubicBezTo>
                      <a:pt x="305" y="62"/>
                      <a:pt x="303" y="70"/>
                      <a:pt x="304" y="77"/>
                    </a:cubicBezTo>
                    <a:cubicBezTo>
                      <a:pt x="305" y="85"/>
                      <a:pt x="311" y="118"/>
                      <a:pt x="311" y="118"/>
                    </a:cubicBezTo>
                    <a:cubicBezTo>
                      <a:pt x="374" y="122"/>
                      <a:pt x="374" y="122"/>
                      <a:pt x="374" y="122"/>
                    </a:cubicBezTo>
                    <a:cubicBezTo>
                      <a:pt x="375" y="165"/>
                      <a:pt x="375" y="165"/>
                      <a:pt x="375" y="165"/>
                    </a:cubicBezTo>
                    <a:cubicBezTo>
                      <a:pt x="368" y="167"/>
                      <a:pt x="368" y="167"/>
                      <a:pt x="368" y="167"/>
                    </a:cubicBezTo>
                    <a:cubicBezTo>
                      <a:pt x="352" y="166"/>
                      <a:pt x="352" y="166"/>
                      <a:pt x="352" y="166"/>
                    </a:cubicBezTo>
                    <a:cubicBezTo>
                      <a:pt x="352" y="166"/>
                      <a:pt x="350" y="172"/>
                      <a:pt x="348" y="174"/>
                    </a:cubicBezTo>
                    <a:cubicBezTo>
                      <a:pt x="347" y="175"/>
                      <a:pt x="346" y="176"/>
                      <a:pt x="345" y="177"/>
                    </a:cubicBezTo>
                    <a:cubicBezTo>
                      <a:pt x="344" y="177"/>
                      <a:pt x="344" y="177"/>
                      <a:pt x="344" y="177"/>
                    </a:cubicBezTo>
                    <a:cubicBezTo>
                      <a:pt x="344" y="179"/>
                      <a:pt x="344" y="179"/>
                      <a:pt x="344" y="179"/>
                    </a:cubicBezTo>
                    <a:cubicBezTo>
                      <a:pt x="346" y="180"/>
                      <a:pt x="346" y="180"/>
                      <a:pt x="346" y="180"/>
                    </a:cubicBezTo>
                    <a:cubicBezTo>
                      <a:pt x="346" y="180"/>
                      <a:pt x="348" y="219"/>
                      <a:pt x="348" y="225"/>
                    </a:cubicBezTo>
                    <a:cubicBezTo>
                      <a:pt x="348" y="231"/>
                      <a:pt x="348" y="250"/>
                      <a:pt x="348" y="253"/>
                    </a:cubicBezTo>
                    <a:cubicBezTo>
                      <a:pt x="348" y="257"/>
                      <a:pt x="351" y="276"/>
                      <a:pt x="352" y="284"/>
                    </a:cubicBezTo>
                    <a:cubicBezTo>
                      <a:pt x="352" y="289"/>
                      <a:pt x="351" y="297"/>
                      <a:pt x="349" y="300"/>
                    </a:cubicBezTo>
                    <a:cubicBezTo>
                      <a:pt x="348" y="301"/>
                      <a:pt x="348" y="302"/>
                      <a:pt x="346" y="302"/>
                    </a:cubicBezTo>
                    <a:cubicBezTo>
                      <a:pt x="345" y="303"/>
                      <a:pt x="343" y="303"/>
                      <a:pt x="341" y="305"/>
                    </a:cubicBezTo>
                    <a:cubicBezTo>
                      <a:pt x="336" y="307"/>
                      <a:pt x="331" y="310"/>
                      <a:pt x="330" y="311"/>
                    </a:cubicBezTo>
                    <a:cubicBezTo>
                      <a:pt x="333" y="311"/>
                      <a:pt x="335" y="311"/>
                      <a:pt x="337" y="312"/>
                    </a:cubicBezTo>
                    <a:cubicBezTo>
                      <a:pt x="335" y="312"/>
                      <a:pt x="334" y="311"/>
                      <a:pt x="333" y="312"/>
                    </a:cubicBezTo>
                    <a:cubicBezTo>
                      <a:pt x="336" y="311"/>
                      <a:pt x="339" y="313"/>
                      <a:pt x="339" y="315"/>
                    </a:cubicBezTo>
                    <a:cubicBezTo>
                      <a:pt x="338" y="315"/>
                      <a:pt x="337" y="314"/>
                      <a:pt x="337" y="314"/>
                    </a:cubicBezTo>
                    <a:cubicBezTo>
                      <a:pt x="338" y="315"/>
                      <a:pt x="339" y="315"/>
                      <a:pt x="338" y="316"/>
                    </a:cubicBezTo>
                    <a:cubicBezTo>
                      <a:pt x="338" y="315"/>
                      <a:pt x="336" y="315"/>
                      <a:pt x="336" y="315"/>
                    </a:cubicBezTo>
                    <a:cubicBezTo>
                      <a:pt x="337" y="315"/>
                      <a:pt x="338" y="316"/>
                      <a:pt x="339" y="317"/>
                    </a:cubicBezTo>
                    <a:cubicBezTo>
                      <a:pt x="339" y="317"/>
                      <a:pt x="339" y="317"/>
                      <a:pt x="338" y="317"/>
                    </a:cubicBezTo>
                    <a:cubicBezTo>
                      <a:pt x="337" y="316"/>
                      <a:pt x="333" y="317"/>
                      <a:pt x="331" y="320"/>
                    </a:cubicBezTo>
                    <a:cubicBezTo>
                      <a:pt x="327" y="324"/>
                      <a:pt x="326" y="332"/>
                      <a:pt x="328" y="337"/>
                    </a:cubicBezTo>
                    <a:cubicBezTo>
                      <a:pt x="331" y="347"/>
                      <a:pt x="326" y="360"/>
                      <a:pt x="322" y="363"/>
                    </a:cubicBezTo>
                    <a:cubicBezTo>
                      <a:pt x="315" y="372"/>
                      <a:pt x="308" y="373"/>
                      <a:pt x="303" y="375"/>
                    </a:cubicBezTo>
                    <a:cubicBezTo>
                      <a:pt x="297" y="376"/>
                      <a:pt x="290" y="376"/>
                      <a:pt x="284" y="375"/>
                    </a:cubicBezTo>
                    <a:cubicBezTo>
                      <a:pt x="279" y="373"/>
                      <a:pt x="275" y="373"/>
                      <a:pt x="273" y="370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27" name="Freeform 47"/>
              <p:cNvSpPr>
                <a:spLocks/>
              </p:cNvSpPr>
              <p:nvPr userDrawn="1"/>
            </p:nvSpPr>
            <p:spPr bwMode="gray">
              <a:xfrm>
                <a:off x="3822" y="852"/>
                <a:ext cx="881" cy="1408"/>
              </a:xfrm>
              <a:custGeom>
                <a:avLst/>
                <a:gdLst/>
                <a:ahLst/>
                <a:cxnLst>
                  <a:cxn ang="0">
                    <a:pos x="258" y="92"/>
                  </a:cxn>
                  <a:cxn ang="0">
                    <a:pos x="256" y="112"/>
                  </a:cxn>
                  <a:cxn ang="0">
                    <a:pos x="260" y="125"/>
                  </a:cxn>
                  <a:cxn ang="0">
                    <a:pos x="273" y="144"/>
                  </a:cxn>
                  <a:cxn ang="0">
                    <a:pos x="247" y="178"/>
                  </a:cxn>
                  <a:cxn ang="0">
                    <a:pos x="238" y="240"/>
                  </a:cxn>
                  <a:cxn ang="0">
                    <a:pos x="201" y="245"/>
                  </a:cxn>
                  <a:cxn ang="0">
                    <a:pos x="168" y="243"/>
                  </a:cxn>
                  <a:cxn ang="0">
                    <a:pos x="161" y="242"/>
                  </a:cxn>
                  <a:cxn ang="0">
                    <a:pos x="121" y="231"/>
                  </a:cxn>
                  <a:cxn ang="0">
                    <a:pos x="95" y="95"/>
                  </a:cxn>
                  <a:cxn ang="0">
                    <a:pos x="101" y="79"/>
                  </a:cxn>
                  <a:cxn ang="0">
                    <a:pos x="103" y="55"/>
                  </a:cxn>
                  <a:cxn ang="0">
                    <a:pos x="61" y="5"/>
                  </a:cxn>
                  <a:cxn ang="0">
                    <a:pos x="43" y="85"/>
                  </a:cxn>
                  <a:cxn ang="0">
                    <a:pos x="33" y="100"/>
                  </a:cxn>
                  <a:cxn ang="0">
                    <a:pos x="11" y="187"/>
                  </a:cxn>
                  <a:cxn ang="0">
                    <a:pos x="37" y="338"/>
                  </a:cxn>
                  <a:cxn ang="0">
                    <a:pos x="40" y="501"/>
                  </a:cxn>
                  <a:cxn ang="0">
                    <a:pos x="83" y="587"/>
                  </a:cxn>
                  <a:cxn ang="0">
                    <a:pos x="85" y="526"/>
                  </a:cxn>
                  <a:cxn ang="0">
                    <a:pos x="109" y="540"/>
                  </a:cxn>
                  <a:cxn ang="0">
                    <a:pos x="160" y="535"/>
                  </a:cxn>
                  <a:cxn ang="0">
                    <a:pos x="132" y="517"/>
                  </a:cxn>
                  <a:cxn ang="0">
                    <a:pos x="131" y="386"/>
                  </a:cxn>
                  <a:cxn ang="0">
                    <a:pos x="129" y="273"/>
                  </a:cxn>
                  <a:cxn ang="0">
                    <a:pos x="159" y="272"/>
                  </a:cxn>
                  <a:cxn ang="0">
                    <a:pos x="169" y="267"/>
                  </a:cxn>
                  <a:cxn ang="0">
                    <a:pos x="176" y="271"/>
                  </a:cxn>
                  <a:cxn ang="0">
                    <a:pos x="191" y="270"/>
                  </a:cxn>
                  <a:cxn ang="0">
                    <a:pos x="200" y="268"/>
                  </a:cxn>
                  <a:cxn ang="0">
                    <a:pos x="249" y="269"/>
                  </a:cxn>
                  <a:cxn ang="0">
                    <a:pos x="228" y="402"/>
                  </a:cxn>
                  <a:cxn ang="0">
                    <a:pos x="245" y="535"/>
                  </a:cxn>
                  <a:cxn ang="0">
                    <a:pos x="256" y="552"/>
                  </a:cxn>
                  <a:cxn ang="0">
                    <a:pos x="267" y="563"/>
                  </a:cxn>
                  <a:cxn ang="0">
                    <a:pos x="268" y="497"/>
                  </a:cxn>
                  <a:cxn ang="0">
                    <a:pos x="270" y="447"/>
                  </a:cxn>
                  <a:cxn ang="0">
                    <a:pos x="287" y="538"/>
                  </a:cxn>
                  <a:cxn ang="0">
                    <a:pos x="303" y="576"/>
                  </a:cxn>
                  <a:cxn ang="0">
                    <a:pos x="309" y="451"/>
                  </a:cxn>
                  <a:cxn ang="0">
                    <a:pos x="350" y="378"/>
                  </a:cxn>
                  <a:cxn ang="0">
                    <a:pos x="343" y="358"/>
                  </a:cxn>
                  <a:cxn ang="0">
                    <a:pos x="351" y="199"/>
                  </a:cxn>
                  <a:cxn ang="0">
                    <a:pos x="329" y="158"/>
                  </a:cxn>
                  <a:cxn ang="0">
                    <a:pos x="336" y="153"/>
                  </a:cxn>
                  <a:cxn ang="0">
                    <a:pos x="338" y="148"/>
                  </a:cxn>
                  <a:cxn ang="0">
                    <a:pos x="303" y="61"/>
                  </a:cxn>
                </a:cxnLst>
                <a:rect l="0" t="0" r="r" b="b"/>
                <a:pathLst>
                  <a:path w="373" h="597">
                    <a:moveTo>
                      <a:pt x="273" y="68"/>
                    </a:moveTo>
                    <a:cubicBezTo>
                      <a:pt x="261" y="68"/>
                      <a:pt x="253" y="83"/>
                      <a:pt x="257" y="92"/>
                    </a:cubicBezTo>
                    <a:cubicBezTo>
                      <a:pt x="257" y="92"/>
                      <a:pt x="258" y="93"/>
                      <a:pt x="258" y="94"/>
                    </a:cubicBezTo>
                    <a:cubicBezTo>
                      <a:pt x="258" y="93"/>
                      <a:pt x="258" y="92"/>
                      <a:pt x="258" y="92"/>
                    </a:cubicBezTo>
                    <a:cubicBezTo>
                      <a:pt x="258" y="93"/>
                      <a:pt x="259" y="94"/>
                      <a:pt x="259" y="94"/>
                    </a:cubicBezTo>
                    <a:cubicBezTo>
                      <a:pt x="259" y="94"/>
                      <a:pt x="259" y="94"/>
                      <a:pt x="259" y="93"/>
                    </a:cubicBezTo>
                    <a:cubicBezTo>
                      <a:pt x="261" y="96"/>
                      <a:pt x="261" y="101"/>
                      <a:pt x="259" y="104"/>
                    </a:cubicBezTo>
                    <a:cubicBezTo>
                      <a:pt x="258" y="108"/>
                      <a:pt x="255" y="111"/>
                      <a:pt x="256" y="112"/>
                    </a:cubicBezTo>
                    <a:cubicBezTo>
                      <a:pt x="256" y="114"/>
                      <a:pt x="259" y="114"/>
                      <a:pt x="260" y="115"/>
                    </a:cubicBezTo>
                    <a:cubicBezTo>
                      <a:pt x="260" y="116"/>
                      <a:pt x="259" y="118"/>
                      <a:pt x="259" y="119"/>
                    </a:cubicBezTo>
                    <a:cubicBezTo>
                      <a:pt x="259" y="121"/>
                      <a:pt x="260" y="121"/>
                      <a:pt x="260" y="121"/>
                    </a:cubicBezTo>
                    <a:cubicBezTo>
                      <a:pt x="258" y="121"/>
                      <a:pt x="259" y="125"/>
                      <a:pt x="260" y="125"/>
                    </a:cubicBezTo>
                    <a:cubicBezTo>
                      <a:pt x="260" y="126"/>
                      <a:pt x="261" y="126"/>
                      <a:pt x="261" y="127"/>
                    </a:cubicBezTo>
                    <a:cubicBezTo>
                      <a:pt x="261" y="127"/>
                      <a:pt x="259" y="131"/>
                      <a:pt x="261" y="133"/>
                    </a:cubicBezTo>
                    <a:cubicBezTo>
                      <a:pt x="263" y="134"/>
                      <a:pt x="271" y="135"/>
                      <a:pt x="274" y="134"/>
                    </a:cubicBezTo>
                    <a:cubicBezTo>
                      <a:pt x="275" y="138"/>
                      <a:pt x="274" y="142"/>
                      <a:pt x="273" y="144"/>
                    </a:cubicBezTo>
                    <a:cubicBezTo>
                      <a:pt x="272" y="147"/>
                      <a:pt x="272" y="153"/>
                      <a:pt x="267" y="152"/>
                    </a:cubicBezTo>
                    <a:cubicBezTo>
                      <a:pt x="268" y="154"/>
                      <a:pt x="269" y="154"/>
                      <a:pt x="270" y="154"/>
                    </a:cubicBezTo>
                    <a:cubicBezTo>
                      <a:pt x="270" y="155"/>
                      <a:pt x="263" y="157"/>
                      <a:pt x="259" y="157"/>
                    </a:cubicBezTo>
                    <a:cubicBezTo>
                      <a:pt x="254" y="159"/>
                      <a:pt x="249" y="170"/>
                      <a:pt x="247" y="178"/>
                    </a:cubicBezTo>
                    <a:cubicBezTo>
                      <a:pt x="247" y="182"/>
                      <a:pt x="247" y="191"/>
                      <a:pt x="244" y="202"/>
                    </a:cubicBezTo>
                    <a:cubicBezTo>
                      <a:pt x="242" y="211"/>
                      <a:pt x="240" y="230"/>
                      <a:pt x="240" y="233"/>
                    </a:cubicBezTo>
                    <a:cubicBezTo>
                      <a:pt x="240" y="238"/>
                      <a:pt x="238" y="237"/>
                      <a:pt x="238" y="237"/>
                    </a:cubicBezTo>
                    <a:cubicBezTo>
                      <a:pt x="237" y="237"/>
                      <a:pt x="238" y="240"/>
                      <a:pt x="238" y="240"/>
                    </a:cubicBezTo>
                    <a:cubicBezTo>
                      <a:pt x="238" y="240"/>
                      <a:pt x="235" y="240"/>
                      <a:pt x="234" y="240"/>
                    </a:cubicBezTo>
                    <a:cubicBezTo>
                      <a:pt x="233" y="241"/>
                      <a:pt x="233" y="242"/>
                      <a:pt x="233" y="242"/>
                    </a:cubicBezTo>
                    <a:cubicBezTo>
                      <a:pt x="232" y="243"/>
                      <a:pt x="207" y="245"/>
                      <a:pt x="201" y="244"/>
                    </a:cubicBezTo>
                    <a:cubicBezTo>
                      <a:pt x="201" y="244"/>
                      <a:pt x="201" y="244"/>
                      <a:pt x="201" y="245"/>
                    </a:cubicBezTo>
                    <a:cubicBezTo>
                      <a:pt x="199" y="245"/>
                      <a:pt x="199" y="245"/>
                      <a:pt x="196" y="245"/>
                    </a:cubicBezTo>
                    <a:cubicBezTo>
                      <a:pt x="193" y="244"/>
                      <a:pt x="191" y="241"/>
                      <a:pt x="188" y="240"/>
                    </a:cubicBezTo>
                    <a:cubicBezTo>
                      <a:pt x="187" y="240"/>
                      <a:pt x="179" y="240"/>
                      <a:pt x="177" y="240"/>
                    </a:cubicBezTo>
                    <a:cubicBezTo>
                      <a:pt x="175" y="240"/>
                      <a:pt x="171" y="243"/>
                      <a:pt x="168" y="243"/>
                    </a:cubicBezTo>
                    <a:cubicBezTo>
                      <a:pt x="167" y="243"/>
                      <a:pt x="166" y="243"/>
                      <a:pt x="164" y="243"/>
                    </a:cubicBezTo>
                    <a:cubicBezTo>
                      <a:pt x="163" y="243"/>
                      <a:pt x="164" y="243"/>
                      <a:pt x="163" y="243"/>
                    </a:cubicBezTo>
                    <a:cubicBezTo>
                      <a:pt x="163" y="243"/>
                      <a:pt x="162" y="243"/>
                      <a:pt x="161" y="243"/>
                    </a:cubicBezTo>
                    <a:cubicBezTo>
                      <a:pt x="161" y="243"/>
                      <a:pt x="161" y="242"/>
                      <a:pt x="161" y="242"/>
                    </a:cubicBezTo>
                    <a:cubicBezTo>
                      <a:pt x="151" y="241"/>
                      <a:pt x="135" y="238"/>
                      <a:pt x="134" y="238"/>
                    </a:cubicBezTo>
                    <a:cubicBezTo>
                      <a:pt x="132" y="237"/>
                      <a:pt x="130" y="234"/>
                      <a:pt x="128" y="235"/>
                    </a:cubicBezTo>
                    <a:cubicBezTo>
                      <a:pt x="125" y="235"/>
                      <a:pt x="124" y="232"/>
                      <a:pt x="123" y="232"/>
                    </a:cubicBezTo>
                    <a:cubicBezTo>
                      <a:pt x="121" y="231"/>
                      <a:pt x="121" y="232"/>
                      <a:pt x="121" y="231"/>
                    </a:cubicBezTo>
                    <a:cubicBezTo>
                      <a:pt x="121" y="230"/>
                      <a:pt x="120" y="147"/>
                      <a:pt x="98" y="125"/>
                    </a:cubicBezTo>
                    <a:cubicBezTo>
                      <a:pt x="83" y="111"/>
                      <a:pt x="80" y="110"/>
                      <a:pt x="80" y="106"/>
                    </a:cubicBezTo>
                    <a:cubicBezTo>
                      <a:pt x="80" y="102"/>
                      <a:pt x="80" y="101"/>
                      <a:pt x="81" y="98"/>
                    </a:cubicBezTo>
                    <a:cubicBezTo>
                      <a:pt x="81" y="96"/>
                      <a:pt x="91" y="98"/>
                      <a:pt x="95" y="95"/>
                    </a:cubicBezTo>
                    <a:cubicBezTo>
                      <a:pt x="97" y="93"/>
                      <a:pt x="96" y="89"/>
                      <a:pt x="96" y="87"/>
                    </a:cubicBezTo>
                    <a:cubicBezTo>
                      <a:pt x="97" y="86"/>
                      <a:pt x="98" y="85"/>
                      <a:pt x="99" y="84"/>
                    </a:cubicBezTo>
                    <a:cubicBezTo>
                      <a:pt x="99" y="84"/>
                      <a:pt x="100" y="81"/>
                      <a:pt x="97" y="80"/>
                    </a:cubicBezTo>
                    <a:cubicBezTo>
                      <a:pt x="100" y="81"/>
                      <a:pt x="101" y="79"/>
                      <a:pt x="101" y="79"/>
                    </a:cubicBezTo>
                    <a:cubicBezTo>
                      <a:pt x="101" y="78"/>
                      <a:pt x="100" y="76"/>
                      <a:pt x="100" y="76"/>
                    </a:cubicBezTo>
                    <a:cubicBezTo>
                      <a:pt x="100" y="75"/>
                      <a:pt x="100" y="74"/>
                      <a:pt x="101" y="73"/>
                    </a:cubicBezTo>
                    <a:cubicBezTo>
                      <a:pt x="102" y="72"/>
                      <a:pt x="106" y="73"/>
                      <a:pt x="107" y="71"/>
                    </a:cubicBezTo>
                    <a:cubicBezTo>
                      <a:pt x="108" y="68"/>
                      <a:pt x="103" y="60"/>
                      <a:pt x="103" y="55"/>
                    </a:cubicBezTo>
                    <a:cubicBezTo>
                      <a:pt x="103" y="53"/>
                      <a:pt x="107" y="51"/>
                      <a:pt x="108" y="49"/>
                    </a:cubicBezTo>
                    <a:cubicBezTo>
                      <a:pt x="109" y="43"/>
                      <a:pt x="106" y="33"/>
                      <a:pt x="106" y="31"/>
                    </a:cubicBezTo>
                    <a:cubicBezTo>
                      <a:pt x="106" y="29"/>
                      <a:pt x="109" y="32"/>
                      <a:pt x="109" y="27"/>
                    </a:cubicBezTo>
                    <a:cubicBezTo>
                      <a:pt x="109" y="23"/>
                      <a:pt x="90" y="0"/>
                      <a:pt x="61" y="5"/>
                    </a:cubicBezTo>
                    <a:cubicBezTo>
                      <a:pt x="32" y="11"/>
                      <a:pt x="37" y="47"/>
                      <a:pt x="39" y="53"/>
                    </a:cubicBezTo>
                    <a:cubicBezTo>
                      <a:pt x="42" y="61"/>
                      <a:pt x="47" y="75"/>
                      <a:pt x="47" y="78"/>
                    </a:cubicBezTo>
                    <a:cubicBezTo>
                      <a:pt x="47" y="79"/>
                      <a:pt x="45" y="84"/>
                      <a:pt x="44" y="84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1" y="86"/>
                    </a:cubicBezTo>
                    <a:cubicBezTo>
                      <a:pt x="41" y="86"/>
                      <a:pt x="38" y="92"/>
                      <a:pt x="37" y="95"/>
                    </a:cubicBezTo>
                    <a:cubicBezTo>
                      <a:pt x="35" y="97"/>
                      <a:pt x="33" y="100"/>
                      <a:pt x="33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00"/>
                      <a:pt x="24" y="108"/>
                      <a:pt x="21" y="110"/>
                    </a:cubicBezTo>
                    <a:cubicBezTo>
                      <a:pt x="11" y="117"/>
                      <a:pt x="6" y="124"/>
                      <a:pt x="4" y="128"/>
                    </a:cubicBezTo>
                    <a:cubicBezTo>
                      <a:pt x="0" y="136"/>
                      <a:pt x="0" y="150"/>
                      <a:pt x="0" y="154"/>
                    </a:cubicBezTo>
                    <a:cubicBezTo>
                      <a:pt x="1" y="159"/>
                      <a:pt x="10" y="181"/>
                      <a:pt x="11" y="187"/>
                    </a:cubicBezTo>
                    <a:cubicBezTo>
                      <a:pt x="14" y="202"/>
                      <a:pt x="20" y="225"/>
                      <a:pt x="22" y="232"/>
                    </a:cubicBezTo>
                    <a:cubicBezTo>
                      <a:pt x="23" y="238"/>
                      <a:pt x="28" y="310"/>
                      <a:pt x="29" y="313"/>
                    </a:cubicBezTo>
                    <a:cubicBezTo>
                      <a:pt x="29" y="315"/>
                      <a:pt x="31" y="335"/>
                      <a:pt x="31" y="335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37" y="338"/>
                      <a:pt x="37" y="344"/>
                      <a:pt x="37" y="354"/>
                    </a:cubicBezTo>
                    <a:cubicBezTo>
                      <a:pt x="37" y="367"/>
                      <a:pt x="37" y="385"/>
                      <a:pt x="37" y="402"/>
                    </a:cubicBezTo>
                    <a:cubicBezTo>
                      <a:pt x="37" y="423"/>
                      <a:pt x="37" y="438"/>
                      <a:pt x="37" y="452"/>
                    </a:cubicBezTo>
                    <a:cubicBezTo>
                      <a:pt x="37" y="461"/>
                      <a:pt x="38" y="481"/>
                      <a:pt x="40" y="501"/>
                    </a:cubicBezTo>
                    <a:cubicBezTo>
                      <a:pt x="45" y="527"/>
                      <a:pt x="41" y="528"/>
                      <a:pt x="44" y="556"/>
                    </a:cubicBezTo>
                    <a:cubicBezTo>
                      <a:pt x="45" y="558"/>
                      <a:pt x="48" y="560"/>
                      <a:pt x="48" y="560"/>
                    </a:cubicBezTo>
                    <a:cubicBezTo>
                      <a:pt x="48" y="560"/>
                      <a:pt x="54" y="563"/>
                      <a:pt x="56" y="566"/>
                    </a:cubicBezTo>
                    <a:cubicBezTo>
                      <a:pt x="57" y="568"/>
                      <a:pt x="69" y="587"/>
                      <a:pt x="83" y="587"/>
                    </a:cubicBezTo>
                    <a:cubicBezTo>
                      <a:pt x="97" y="587"/>
                      <a:pt x="101" y="581"/>
                      <a:pt x="100" y="577"/>
                    </a:cubicBezTo>
                    <a:cubicBezTo>
                      <a:pt x="99" y="574"/>
                      <a:pt x="82" y="553"/>
                      <a:pt x="82" y="551"/>
                    </a:cubicBezTo>
                    <a:cubicBezTo>
                      <a:pt x="82" y="549"/>
                      <a:pt x="84" y="514"/>
                      <a:pt x="84" y="513"/>
                    </a:cubicBezTo>
                    <a:cubicBezTo>
                      <a:pt x="84" y="514"/>
                      <a:pt x="84" y="522"/>
                      <a:pt x="85" y="526"/>
                    </a:cubicBezTo>
                    <a:cubicBezTo>
                      <a:pt x="85" y="527"/>
                      <a:pt x="86" y="529"/>
                      <a:pt x="87" y="530"/>
                    </a:cubicBezTo>
                    <a:cubicBezTo>
                      <a:pt x="87" y="530"/>
                      <a:pt x="87" y="529"/>
                      <a:pt x="87" y="529"/>
                    </a:cubicBezTo>
                    <a:cubicBezTo>
                      <a:pt x="87" y="532"/>
                      <a:pt x="88" y="536"/>
                      <a:pt x="88" y="540"/>
                    </a:cubicBezTo>
                    <a:cubicBezTo>
                      <a:pt x="90" y="542"/>
                      <a:pt x="108" y="541"/>
                      <a:pt x="109" y="540"/>
                    </a:cubicBezTo>
                    <a:cubicBezTo>
                      <a:pt x="109" y="539"/>
                      <a:pt x="109" y="535"/>
                      <a:pt x="109" y="534"/>
                    </a:cubicBezTo>
                    <a:cubicBezTo>
                      <a:pt x="111" y="534"/>
                      <a:pt x="120" y="533"/>
                      <a:pt x="124" y="536"/>
                    </a:cubicBezTo>
                    <a:cubicBezTo>
                      <a:pt x="134" y="542"/>
                      <a:pt x="152" y="538"/>
                      <a:pt x="158" y="536"/>
                    </a:cubicBezTo>
                    <a:cubicBezTo>
                      <a:pt x="159" y="536"/>
                      <a:pt x="160" y="535"/>
                      <a:pt x="160" y="535"/>
                    </a:cubicBezTo>
                    <a:cubicBezTo>
                      <a:pt x="160" y="535"/>
                      <a:pt x="161" y="534"/>
                      <a:pt x="161" y="532"/>
                    </a:cubicBezTo>
                    <a:cubicBezTo>
                      <a:pt x="161" y="532"/>
                      <a:pt x="161" y="532"/>
                      <a:pt x="161" y="532"/>
                    </a:cubicBezTo>
                    <a:cubicBezTo>
                      <a:pt x="161" y="529"/>
                      <a:pt x="161" y="523"/>
                      <a:pt x="156" y="523"/>
                    </a:cubicBezTo>
                    <a:cubicBezTo>
                      <a:pt x="149" y="521"/>
                      <a:pt x="136" y="521"/>
                      <a:pt x="132" y="517"/>
                    </a:cubicBezTo>
                    <a:cubicBezTo>
                      <a:pt x="131" y="517"/>
                      <a:pt x="128" y="515"/>
                      <a:pt x="127" y="514"/>
                    </a:cubicBezTo>
                    <a:cubicBezTo>
                      <a:pt x="127" y="514"/>
                      <a:pt x="127" y="514"/>
                      <a:pt x="127" y="514"/>
                    </a:cubicBezTo>
                    <a:cubicBezTo>
                      <a:pt x="126" y="509"/>
                      <a:pt x="125" y="501"/>
                      <a:pt x="123" y="489"/>
                    </a:cubicBezTo>
                    <a:cubicBezTo>
                      <a:pt x="121" y="476"/>
                      <a:pt x="131" y="402"/>
                      <a:pt x="131" y="386"/>
                    </a:cubicBezTo>
                    <a:cubicBezTo>
                      <a:pt x="131" y="370"/>
                      <a:pt x="127" y="324"/>
                      <a:pt x="127" y="324"/>
                    </a:cubicBezTo>
                    <a:cubicBezTo>
                      <a:pt x="127" y="324"/>
                      <a:pt x="139" y="320"/>
                      <a:pt x="139" y="319"/>
                    </a:cubicBezTo>
                    <a:cubicBezTo>
                      <a:pt x="139" y="317"/>
                      <a:pt x="136" y="307"/>
                      <a:pt x="135" y="301"/>
                    </a:cubicBezTo>
                    <a:cubicBezTo>
                      <a:pt x="135" y="299"/>
                      <a:pt x="129" y="273"/>
                      <a:pt x="129" y="273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9" y="274"/>
                      <a:pt x="159" y="274"/>
                    </a:cubicBezTo>
                    <a:cubicBezTo>
                      <a:pt x="159" y="274"/>
                      <a:pt x="159" y="273"/>
                      <a:pt x="159" y="273"/>
                    </a:cubicBezTo>
                    <a:cubicBezTo>
                      <a:pt x="159" y="272"/>
                      <a:pt x="159" y="272"/>
                      <a:pt x="159" y="272"/>
                    </a:cubicBezTo>
                    <a:cubicBezTo>
                      <a:pt x="159" y="272"/>
                      <a:pt x="162" y="272"/>
                      <a:pt x="163" y="272"/>
                    </a:cubicBezTo>
                    <a:cubicBezTo>
                      <a:pt x="163" y="271"/>
                      <a:pt x="163" y="265"/>
                      <a:pt x="163" y="265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7"/>
                      <a:pt x="169" y="267"/>
                    </a:cubicBezTo>
                    <a:cubicBezTo>
                      <a:pt x="169" y="268"/>
                      <a:pt x="170" y="268"/>
                      <a:pt x="171" y="268"/>
                    </a:cubicBezTo>
                    <a:cubicBezTo>
                      <a:pt x="172" y="268"/>
                      <a:pt x="172" y="269"/>
                      <a:pt x="172" y="270"/>
                    </a:cubicBezTo>
                    <a:cubicBezTo>
                      <a:pt x="173" y="270"/>
                      <a:pt x="174" y="270"/>
                      <a:pt x="175" y="270"/>
                    </a:cubicBezTo>
                    <a:cubicBezTo>
                      <a:pt x="175" y="270"/>
                      <a:pt x="176" y="271"/>
                      <a:pt x="176" y="271"/>
                    </a:cubicBezTo>
                    <a:cubicBezTo>
                      <a:pt x="177" y="272"/>
                      <a:pt x="180" y="272"/>
                      <a:pt x="180" y="272"/>
                    </a:cubicBezTo>
                    <a:cubicBezTo>
                      <a:pt x="182" y="272"/>
                      <a:pt x="184" y="273"/>
                      <a:pt x="184" y="273"/>
                    </a:cubicBezTo>
                    <a:cubicBezTo>
                      <a:pt x="186" y="273"/>
                      <a:pt x="187" y="272"/>
                      <a:pt x="188" y="272"/>
                    </a:cubicBezTo>
                    <a:cubicBezTo>
                      <a:pt x="189" y="271"/>
                      <a:pt x="190" y="271"/>
                      <a:pt x="191" y="270"/>
                    </a:cubicBezTo>
                    <a:cubicBezTo>
                      <a:pt x="192" y="270"/>
                      <a:pt x="195" y="267"/>
                      <a:pt x="194" y="266"/>
                    </a:cubicBezTo>
                    <a:cubicBezTo>
                      <a:pt x="195" y="267"/>
                      <a:pt x="198" y="264"/>
                      <a:pt x="197" y="263"/>
                    </a:cubicBezTo>
                    <a:cubicBezTo>
                      <a:pt x="198" y="263"/>
                      <a:pt x="200" y="262"/>
                      <a:pt x="200" y="262"/>
                    </a:cubicBezTo>
                    <a:cubicBezTo>
                      <a:pt x="200" y="268"/>
                      <a:pt x="200" y="268"/>
                      <a:pt x="200" y="268"/>
                    </a:cubicBezTo>
                    <a:cubicBezTo>
                      <a:pt x="200" y="268"/>
                      <a:pt x="200" y="269"/>
                      <a:pt x="201" y="270"/>
                    </a:cubicBezTo>
                    <a:cubicBezTo>
                      <a:pt x="202" y="271"/>
                      <a:pt x="204" y="271"/>
                      <a:pt x="204" y="271"/>
                    </a:cubicBezTo>
                    <a:cubicBezTo>
                      <a:pt x="243" y="270"/>
                      <a:pt x="243" y="270"/>
                      <a:pt x="243" y="270"/>
                    </a:cubicBezTo>
                    <a:cubicBezTo>
                      <a:pt x="243" y="270"/>
                      <a:pt x="248" y="270"/>
                      <a:pt x="249" y="269"/>
                    </a:cubicBezTo>
                    <a:cubicBezTo>
                      <a:pt x="250" y="268"/>
                      <a:pt x="251" y="267"/>
                      <a:pt x="252" y="267"/>
                    </a:cubicBezTo>
                    <a:cubicBezTo>
                      <a:pt x="253" y="266"/>
                      <a:pt x="256" y="262"/>
                      <a:pt x="256" y="262"/>
                    </a:cubicBezTo>
                    <a:cubicBezTo>
                      <a:pt x="256" y="262"/>
                      <a:pt x="257" y="270"/>
                      <a:pt x="255" y="277"/>
                    </a:cubicBezTo>
                    <a:cubicBezTo>
                      <a:pt x="253" y="288"/>
                      <a:pt x="228" y="394"/>
                      <a:pt x="228" y="402"/>
                    </a:cubicBezTo>
                    <a:cubicBezTo>
                      <a:pt x="229" y="403"/>
                      <a:pt x="238" y="405"/>
                      <a:pt x="238" y="405"/>
                    </a:cubicBezTo>
                    <a:cubicBezTo>
                      <a:pt x="238" y="405"/>
                      <a:pt x="238" y="411"/>
                      <a:pt x="239" y="419"/>
                    </a:cubicBezTo>
                    <a:cubicBezTo>
                      <a:pt x="240" y="427"/>
                      <a:pt x="246" y="485"/>
                      <a:pt x="248" y="519"/>
                    </a:cubicBezTo>
                    <a:cubicBezTo>
                      <a:pt x="248" y="524"/>
                      <a:pt x="245" y="532"/>
                      <a:pt x="245" y="535"/>
                    </a:cubicBezTo>
                    <a:cubicBezTo>
                      <a:pt x="244" y="538"/>
                      <a:pt x="233" y="557"/>
                      <a:pt x="230" y="558"/>
                    </a:cubicBezTo>
                    <a:cubicBezTo>
                      <a:pt x="227" y="560"/>
                      <a:pt x="216" y="563"/>
                      <a:pt x="214" y="566"/>
                    </a:cubicBezTo>
                    <a:cubicBezTo>
                      <a:pt x="213" y="569"/>
                      <a:pt x="237" y="570"/>
                      <a:pt x="241" y="569"/>
                    </a:cubicBezTo>
                    <a:cubicBezTo>
                      <a:pt x="246" y="568"/>
                      <a:pt x="249" y="554"/>
                      <a:pt x="256" y="552"/>
                    </a:cubicBezTo>
                    <a:cubicBezTo>
                      <a:pt x="258" y="552"/>
                      <a:pt x="260" y="551"/>
                      <a:pt x="262" y="553"/>
                    </a:cubicBezTo>
                    <a:cubicBezTo>
                      <a:pt x="263" y="553"/>
                      <a:pt x="264" y="556"/>
                      <a:pt x="264" y="557"/>
                    </a:cubicBezTo>
                    <a:cubicBezTo>
                      <a:pt x="265" y="561"/>
                      <a:pt x="265" y="563"/>
                      <a:pt x="265" y="563"/>
                    </a:cubicBezTo>
                    <a:cubicBezTo>
                      <a:pt x="265" y="563"/>
                      <a:pt x="266" y="564"/>
                      <a:pt x="267" y="563"/>
                    </a:cubicBezTo>
                    <a:cubicBezTo>
                      <a:pt x="269" y="563"/>
                      <a:pt x="270" y="563"/>
                      <a:pt x="270" y="563"/>
                    </a:cubicBezTo>
                    <a:cubicBezTo>
                      <a:pt x="270" y="563"/>
                      <a:pt x="269" y="559"/>
                      <a:pt x="269" y="555"/>
                    </a:cubicBezTo>
                    <a:cubicBezTo>
                      <a:pt x="269" y="548"/>
                      <a:pt x="274" y="540"/>
                      <a:pt x="270" y="533"/>
                    </a:cubicBezTo>
                    <a:cubicBezTo>
                      <a:pt x="265" y="525"/>
                      <a:pt x="267" y="500"/>
                      <a:pt x="268" y="497"/>
                    </a:cubicBezTo>
                    <a:cubicBezTo>
                      <a:pt x="269" y="475"/>
                      <a:pt x="273" y="448"/>
                      <a:pt x="267" y="422"/>
                    </a:cubicBezTo>
                    <a:cubicBezTo>
                      <a:pt x="266" y="417"/>
                      <a:pt x="266" y="413"/>
                      <a:pt x="266" y="412"/>
                    </a:cubicBezTo>
                    <a:cubicBezTo>
                      <a:pt x="268" y="412"/>
                      <a:pt x="267" y="413"/>
                      <a:pt x="268" y="413"/>
                    </a:cubicBezTo>
                    <a:cubicBezTo>
                      <a:pt x="269" y="427"/>
                      <a:pt x="270" y="440"/>
                      <a:pt x="270" y="447"/>
                    </a:cubicBezTo>
                    <a:cubicBezTo>
                      <a:pt x="272" y="449"/>
                      <a:pt x="277" y="451"/>
                      <a:pt x="277" y="451"/>
                    </a:cubicBezTo>
                    <a:cubicBezTo>
                      <a:pt x="280" y="452"/>
                      <a:pt x="280" y="452"/>
                      <a:pt x="280" y="452"/>
                    </a:cubicBezTo>
                    <a:cubicBezTo>
                      <a:pt x="280" y="452"/>
                      <a:pt x="288" y="502"/>
                      <a:pt x="288" y="518"/>
                    </a:cubicBezTo>
                    <a:cubicBezTo>
                      <a:pt x="288" y="524"/>
                      <a:pt x="288" y="534"/>
                      <a:pt x="287" y="538"/>
                    </a:cubicBezTo>
                    <a:cubicBezTo>
                      <a:pt x="287" y="542"/>
                      <a:pt x="287" y="548"/>
                      <a:pt x="287" y="548"/>
                    </a:cubicBezTo>
                    <a:cubicBezTo>
                      <a:pt x="287" y="548"/>
                      <a:pt x="286" y="569"/>
                      <a:pt x="285" y="574"/>
                    </a:cubicBezTo>
                    <a:cubicBezTo>
                      <a:pt x="284" y="578"/>
                      <a:pt x="286" y="584"/>
                      <a:pt x="286" y="587"/>
                    </a:cubicBezTo>
                    <a:cubicBezTo>
                      <a:pt x="288" y="597"/>
                      <a:pt x="298" y="585"/>
                      <a:pt x="303" y="576"/>
                    </a:cubicBezTo>
                    <a:cubicBezTo>
                      <a:pt x="306" y="571"/>
                      <a:pt x="305" y="540"/>
                      <a:pt x="305" y="540"/>
                    </a:cubicBezTo>
                    <a:cubicBezTo>
                      <a:pt x="305" y="536"/>
                      <a:pt x="305" y="536"/>
                      <a:pt x="305" y="536"/>
                    </a:cubicBezTo>
                    <a:cubicBezTo>
                      <a:pt x="305" y="536"/>
                      <a:pt x="303" y="524"/>
                      <a:pt x="304" y="513"/>
                    </a:cubicBezTo>
                    <a:cubicBezTo>
                      <a:pt x="305" y="501"/>
                      <a:pt x="309" y="451"/>
                      <a:pt x="309" y="451"/>
                    </a:cubicBezTo>
                    <a:cubicBezTo>
                      <a:pt x="372" y="445"/>
                      <a:pt x="372" y="445"/>
                      <a:pt x="372" y="445"/>
                    </a:cubicBezTo>
                    <a:cubicBezTo>
                      <a:pt x="373" y="380"/>
                      <a:pt x="373" y="380"/>
                      <a:pt x="373" y="380"/>
                    </a:cubicBezTo>
                    <a:cubicBezTo>
                      <a:pt x="366" y="377"/>
                      <a:pt x="366" y="377"/>
                      <a:pt x="366" y="377"/>
                    </a:cubicBezTo>
                    <a:cubicBezTo>
                      <a:pt x="350" y="378"/>
                      <a:pt x="350" y="378"/>
                      <a:pt x="350" y="378"/>
                    </a:cubicBezTo>
                    <a:cubicBezTo>
                      <a:pt x="350" y="378"/>
                      <a:pt x="349" y="369"/>
                      <a:pt x="347" y="366"/>
                    </a:cubicBezTo>
                    <a:cubicBezTo>
                      <a:pt x="345" y="364"/>
                      <a:pt x="344" y="363"/>
                      <a:pt x="343" y="362"/>
                    </a:cubicBezTo>
                    <a:cubicBezTo>
                      <a:pt x="343" y="362"/>
                      <a:pt x="343" y="362"/>
                      <a:pt x="343" y="362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5" y="357"/>
                      <a:pt x="345" y="357"/>
                      <a:pt x="345" y="357"/>
                    </a:cubicBezTo>
                    <a:cubicBezTo>
                      <a:pt x="345" y="357"/>
                      <a:pt x="347" y="297"/>
                      <a:pt x="347" y="288"/>
                    </a:cubicBezTo>
                    <a:cubicBezTo>
                      <a:pt x="347" y="279"/>
                      <a:pt x="347" y="251"/>
                      <a:pt x="347" y="246"/>
                    </a:cubicBezTo>
                    <a:cubicBezTo>
                      <a:pt x="347" y="240"/>
                      <a:pt x="350" y="210"/>
                      <a:pt x="351" y="199"/>
                    </a:cubicBezTo>
                    <a:cubicBezTo>
                      <a:pt x="351" y="190"/>
                      <a:pt x="350" y="179"/>
                      <a:pt x="348" y="174"/>
                    </a:cubicBezTo>
                    <a:cubicBezTo>
                      <a:pt x="347" y="172"/>
                      <a:pt x="347" y="172"/>
                      <a:pt x="346" y="171"/>
                    </a:cubicBezTo>
                    <a:cubicBezTo>
                      <a:pt x="345" y="170"/>
                      <a:pt x="342" y="169"/>
                      <a:pt x="340" y="167"/>
                    </a:cubicBezTo>
                    <a:cubicBezTo>
                      <a:pt x="336" y="164"/>
                      <a:pt x="331" y="160"/>
                      <a:pt x="329" y="158"/>
                    </a:cubicBezTo>
                    <a:cubicBezTo>
                      <a:pt x="333" y="158"/>
                      <a:pt x="335" y="157"/>
                      <a:pt x="336" y="156"/>
                    </a:cubicBezTo>
                    <a:cubicBezTo>
                      <a:pt x="335" y="157"/>
                      <a:pt x="334" y="157"/>
                      <a:pt x="333" y="156"/>
                    </a:cubicBezTo>
                    <a:cubicBezTo>
                      <a:pt x="336" y="157"/>
                      <a:pt x="338" y="154"/>
                      <a:pt x="339" y="151"/>
                    </a:cubicBezTo>
                    <a:cubicBezTo>
                      <a:pt x="338" y="152"/>
                      <a:pt x="337" y="153"/>
                      <a:pt x="336" y="153"/>
                    </a:cubicBezTo>
                    <a:cubicBezTo>
                      <a:pt x="337" y="152"/>
                      <a:pt x="338" y="151"/>
                      <a:pt x="338" y="150"/>
                    </a:cubicBezTo>
                    <a:cubicBezTo>
                      <a:pt x="338" y="151"/>
                      <a:pt x="336" y="152"/>
                      <a:pt x="335" y="152"/>
                    </a:cubicBezTo>
                    <a:cubicBezTo>
                      <a:pt x="337" y="152"/>
                      <a:pt x="338" y="150"/>
                      <a:pt x="338" y="149"/>
                    </a:cubicBezTo>
                    <a:cubicBezTo>
                      <a:pt x="338" y="149"/>
                      <a:pt x="338" y="148"/>
                      <a:pt x="338" y="148"/>
                    </a:cubicBezTo>
                    <a:cubicBezTo>
                      <a:pt x="336" y="150"/>
                      <a:pt x="332" y="148"/>
                      <a:pt x="330" y="145"/>
                    </a:cubicBezTo>
                    <a:cubicBezTo>
                      <a:pt x="327" y="138"/>
                      <a:pt x="326" y="125"/>
                      <a:pt x="328" y="118"/>
                    </a:cubicBezTo>
                    <a:cubicBezTo>
                      <a:pt x="331" y="103"/>
                      <a:pt x="325" y="84"/>
                      <a:pt x="322" y="78"/>
                    </a:cubicBezTo>
                    <a:cubicBezTo>
                      <a:pt x="315" y="65"/>
                      <a:pt x="308" y="63"/>
                      <a:pt x="303" y="61"/>
                    </a:cubicBezTo>
                    <a:cubicBezTo>
                      <a:pt x="297" y="59"/>
                      <a:pt x="290" y="59"/>
                      <a:pt x="284" y="61"/>
                    </a:cubicBezTo>
                    <a:cubicBezTo>
                      <a:pt x="279" y="63"/>
                      <a:pt x="275" y="64"/>
                      <a:pt x="273" y="68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4107" name="Group 48"/>
            <p:cNvGrpSpPr>
              <a:grpSpLocks/>
            </p:cNvGrpSpPr>
            <p:nvPr userDrawn="1"/>
          </p:nvGrpSpPr>
          <p:grpSpPr bwMode="auto">
            <a:xfrm>
              <a:off x="3045" y="979"/>
              <a:ext cx="352" cy="2099"/>
              <a:chOff x="1049" y="1180"/>
              <a:chExt cx="381" cy="2271"/>
            </a:xfrm>
          </p:grpSpPr>
          <p:sp>
            <p:nvSpPr>
              <p:cNvPr id="20529" name="Freeform 49"/>
              <p:cNvSpPr>
                <a:spLocks/>
              </p:cNvSpPr>
              <p:nvPr userDrawn="1"/>
            </p:nvSpPr>
            <p:spPr bwMode="gray">
              <a:xfrm>
                <a:off x="1049" y="2571"/>
                <a:ext cx="365" cy="880"/>
              </a:xfrm>
              <a:custGeom>
                <a:avLst/>
                <a:gdLst/>
                <a:ahLst/>
                <a:cxnLst>
                  <a:cxn ang="0">
                    <a:pos x="121" y="350"/>
                  </a:cxn>
                  <a:cxn ang="0">
                    <a:pos x="135" y="325"/>
                  </a:cxn>
                  <a:cxn ang="0">
                    <a:pos x="137" y="318"/>
                  </a:cxn>
                  <a:cxn ang="0">
                    <a:pos x="138" y="314"/>
                  </a:cxn>
                  <a:cxn ang="0">
                    <a:pos x="138" y="313"/>
                  </a:cxn>
                  <a:cxn ang="0">
                    <a:pos x="136" y="311"/>
                  </a:cxn>
                  <a:cxn ang="0">
                    <a:pos x="137" y="310"/>
                  </a:cxn>
                  <a:cxn ang="0">
                    <a:pos x="137" y="308"/>
                  </a:cxn>
                  <a:cxn ang="0">
                    <a:pos x="131" y="305"/>
                  </a:cxn>
                  <a:cxn ang="0">
                    <a:pos x="130" y="269"/>
                  </a:cxn>
                  <a:cxn ang="0">
                    <a:pos x="140" y="235"/>
                  </a:cxn>
                  <a:cxn ang="0">
                    <a:pos x="147" y="207"/>
                  </a:cxn>
                  <a:cxn ang="0">
                    <a:pos x="149" y="164"/>
                  </a:cxn>
                  <a:cxn ang="0">
                    <a:pos x="133" y="142"/>
                  </a:cxn>
                  <a:cxn ang="0">
                    <a:pos x="123" y="39"/>
                  </a:cxn>
                  <a:cxn ang="0">
                    <a:pos x="136" y="13"/>
                  </a:cxn>
                  <a:cxn ang="0">
                    <a:pos x="153" y="6"/>
                  </a:cxn>
                  <a:cxn ang="0">
                    <a:pos x="111" y="21"/>
                  </a:cxn>
                  <a:cxn ang="0">
                    <a:pos x="104" y="1"/>
                  </a:cxn>
                  <a:cxn ang="0">
                    <a:pos x="100" y="15"/>
                  </a:cxn>
                  <a:cxn ang="0">
                    <a:pos x="105" y="44"/>
                  </a:cxn>
                  <a:cxn ang="0">
                    <a:pos x="99" y="132"/>
                  </a:cxn>
                  <a:cxn ang="0">
                    <a:pos x="96" y="130"/>
                  </a:cxn>
                  <a:cxn ang="0">
                    <a:pos x="61" y="84"/>
                  </a:cxn>
                  <a:cxn ang="0">
                    <a:pos x="31" y="42"/>
                  </a:cxn>
                  <a:cxn ang="0">
                    <a:pos x="26" y="13"/>
                  </a:cxn>
                  <a:cxn ang="0">
                    <a:pos x="6" y="29"/>
                  </a:cxn>
                  <a:cxn ang="0">
                    <a:pos x="10" y="39"/>
                  </a:cxn>
                  <a:cxn ang="0">
                    <a:pos x="22" y="59"/>
                  </a:cxn>
                  <a:cxn ang="0">
                    <a:pos x="53" y="119"/>
                  </a:cxn>
                  <a:cxn ang="0">
                    <a:pos x="60" y="164"/>
                  </a:cxn>
                  <a:cxn ang="0">
                    <a:pos x="45" y="205"/>
                  </a:cxn>
                  <a:cxn ang="0">
                    <a:pos x="31" y="237"/>
                  </a:cxn>
                  <a:cxn ang="0">
                    <a:pos x="33" y="277"/>
                  </a:cxn>
                  <a:cxn ang="0">
                    <a:pos x="20" y="314"/>
                  </a:cxn>
                  <a:cxn ang="0">
                    <a:pos x="44" y="326"/>
                  </a:cxn>
                  <a:cxn ang="0">
                    <a:pos x="48" y="332"/>
                  </a:cxn>
                  <a:cxn ang="0">
                    <a:pos x="49" y="349"/>
                  </a:cxn>
                  <a:cxn ang="0">
                    <a:pos x="53" y="354"/>
                  </a:cxn>
                  <a:cxn ang="0">
                    <a:pos x="62" y="359"/>
                  </a:cxn>
                </a:cxnLst>
                <a:rect l="0" t="0" r="r" b="b"/>
                <a:pathLst>
                  <a:path w="154" h="372">
                    <a:moveTo>
                      <a:pt x="101" y="366"/>
                    </a:moveTo>
                    <a:cubicBezTo>
                      <a:pt x="106" y="364"/>
                      <a:pt x="114" y="361"/>
                      <a:pt x="121" y="350"/>
                    </a:cubicBezTo>
                    <a:cubicBezTo>
                      <a:pt x="128" y="339"/>
                      <a:pt x="126" y="328"/>
                      <a:pt x="128" y="327"/>
                    </a:cubicBezTo>
                    <a:cubicBezTo>
                      <a:pt x="131" y="325"/>
                      <a:pt x="135" y="325"/>
                      <a:pt x="135" y="325"/>
                    </a:cubicBezTo>
                    <a:cubicBezTo>
                      <a:pt x="134" y="324"/>
                      <a:pt x="132" y="324"/>
                      <a:pt x="131" y="324"/>
                    </a:cubicBezTo>
                    <a:cubicBezTo>
                      <a:pt x="131" y="324"/>
                      <a:pt x="133" y="318"/>
                      <a:pt x="137" y="318"/>
                    </a:cubicBezTo>
                    <a:cubicBezTo>
                      <a:pt x="135" y="317"/>
                      <a:pt x="133" y="317"/>
                      <a:pt x="132" y="318"/>
                    </a:cubicBezTo>
                    <a:cubicBezTo>
                      <a:pt x="132" y="317"/>
                      <a:pt x="135" y="314"/>
                      <a:pt x="138" y="314"/>
                    </a:cubicBezTo>
                    <a:cubicBezTo>
                      <a:pt x="140" y="313"/>
                      <a:pt x="140" y="315"/>
                      <a:pt x="140" y="315"/>
                    </a:cubicBezTo>
                    <a:cubicBezTo>
                      <a:pt x="140" y="315"/>
                      <a:pt x="141" y="313"/>
                      <a:pt x="138" y="313"/>
                    </a:cubicBezTo>
                    <a:cubicBezTo>
                      <a:pt x="136" y="312"/>
                      <a:pt x="133" y="312"/>
                      <a:pt x="131" y="313"/>
                    </a:cubicBezTo>
                    <a:cubicBezTo>
                      <a:pt x="132" y="312"/>
                      <a:pt x="134" y="311"/>
                      <a:pt x="136" y="311"/>
                    </a:cubicBezTo>
                    <a:cubicBezTo>
                      <a:pt x="138" y="310"/>
                      <a:pt x="139" y="310"/>
                      <a:pt x="140" y="311"/>
                    </a:cubicBezTo>
                    <a:cubicBezTo>
                      <a:pt x="140" y="310"/>
                      <a:pt x="138" y="310"/>
                      <a:pt x="137" y="310"/>
                    </a:cubicBezTo>
                    <a:cubicBezTo>
                      <a:pt x="137" y="309"/>
                      <a:pt x="139" y="309"/>
                      <a:pt x="139" y="310"/>
                    </a:cubicBezTo>
                    <a:cubicBezTo>
                      <a:pt x="139" y="309"/>
                      <a:pt x="138" y="308"/>
                      <a:pt x="137" y="308"/>
                    </a:cubicBezTo>
                    <a:cubicBezTo>
                      <a:pt x="136" y="308"/>
                      <a:pt x="131" y="308"/>
                      <a:pt x="129" y="308"/>
                    </a:cubicBezTo>
                    <a:cubicBezTo>
                      <a:pt x="129" y="307"/>
                      <a:pt x="131" y="306"/>
                      <a:pt x="131" y="305"/>
                    </a:cubicBezTo>
                    <a:cubicBezTo>
                      <a:pt x="131" y="305"/>
                      <a:pt x="129" y="278"/>
                      <a:pt x="130" y="276"/>
                    </a:cubicBezTo>
                    <a:cubicBezTo>
                      <a:pt x="130" y="273"/>
                      <a:pt x="131" y="270"/>
                      <a:pt x="130" y="269"/>
                    </a:cubicBezTo>
                    <a:cubicBezTo>
                      <a:pt x="130" y="268"/>
                      <a:pt x="129" y="264"/>
                      <a:pt x="131" y="262"/>
                    </a:cubicBezTo>
                    <a:cubicBezTo>
                      <a:pt x="133" y="260"/>
                      <a:pt x="140" y="238"/>
                      <a:pt x="140" y="235"/>
                    </a:cubicBezTo>
                    <a:cubicBezTo>
                      <a:pt x="140" y="233"/>
                      <a:pt x="144" y="218"/>
                      <a:pt x="144" y="216"/>
                    </a:cubicBezTo>
                    <a:cubicBezTo>
                      <a:pt x="144" y="214"/>
                      <a:pt x="147" y="207"/>
                      <a:pt x="147" y="207"/>
                    </a:cubicBezTo>
                    <a:cubicBezTo>
                      <a:pt x="142" y="205"/>
                      <a:pt x="142" y="205"/>
                      <a:pt x="142" y="205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34" y="163"/>
                      <a:pt x="133" y="145"/>
                      <a:pt x="133" y="142"/>
                    </a:cubicBezTo>
                    <a:cubicBezTo>
                      <a:pt x="133" y="139"/>
                      <a:pt x="125" y="90"/>
                      <a:pt x="124" y="82"/>
                    </a:cubicBezTo>
                    <a:cubicBezTo>
                      <a:pt x="123" y="74"/>
                      <a:pt x="122" y="42"/>
                      <a:pt x="123" y="39"/>
                    </a:cubicBezTo>
                    <a:cubicBezTo>
                      <a:pt x="124" y="36"/>
                      <a:pt x="127" y="31"/>
                      <a:pt x="129" y="27"/>
                    </a:cubicBezTo>
                    <a:cubicBezTo>
                      <a:pt x="131" y="23"/>
                      <a:pt x="134" y="15"/>
                      <a:pt x="136" y="13"/>
                    </a:cubicBezTo>
                    <a:cubicBezTo>
                      <a:pt x="138" y="11"/>
                      <a:pt x="153" y="10"/>
                      <a:pt x="154" y="8"/>
                    </a:cubicBezTo>
                    <a:cubicBezTo>
                      <a:pt x="154" y="7"/>
                      <a:pt x="154" y="7"/>
                      <a:pt x="153" y="6"/>
                    </a:cubicBezTo>
                    <a:cubicBezTo>
                      <a:pt x="149" y="5"/>
                      <a:pt x="131" y="4"/>
                      <a:pt x="126" y="5"/>
                    </a:cubicBezTo>
                    <a:cubicBezTo>
                      <a:pt x="121" y="7"/>
                      <a:pt x="116" y="19"/>
                      <a:pt x="111" y="21"/>
                    </a:cubicBezTo>
                    <a:cubicBezTo>
                      <a:pt x="106" y="23"/>
                      <a:pt x="105" y="13"/>
                      <a:pt x="105" y="13"/>
                    </a:cubicBezTo>
                    <a:cubicBezTo>
                      <a:pt x="105" y="13"/>
                      <a:pt x="104" y="4"/>
                      <a:pt x="104" y="1"/>
                    </a:cubicBezTo>
                    <a:cubicBezTo>
                      <a:pt x="102" y="0"/>
                      <a:pt x="101" y="1"/>
                      <a:pt x="101" y="2"/>
                    </a:cubicBezTo>
                    <a:cubicBezTo>
                      <a:pt x="101" y="3"/>
                      <a:pt x="100" y="13"/>
                      <a:pt x="100" y="15"/>
                    </a:cubicBezTo>
                    <a:cubicBezTo>
                      <a:pt x="98" y="22"/>
                      <a:pt x="96" y="27"/>
                      <a:pt x="99" y="34"/>
                    </a:cubicBezTo>
                    <a:cubicBezTo>
                      <a:pt x="101" y="37"/>
                      <a:pt x="105" y="40"/>
                      <a:pt x="105" y="44"/>
                    </a:cubicBezTo>
                    <a:cubicBezTo>
                      <a:pt x="105" y="52"/>
                      <a:pt x="94" y="80"/>
                      <a:pt x="94" y="95"/>
                    </a:cubicBezTo>
                    <a:cubicBezTo>
                      <a:pt x="94" y="114"/>
                      <a:pt x="100" y="128"/>
                      <a:pt x="99" y="132"/>
                    </a:cubicBezTo>
                    <a:cubicBezTo>
                      <a:pt x="98" y="136"/>
                      <a:pt x="98" y="137"/>
                      <a:pt x="98" y="137"/>
                    </a:cubicBezTo>
                    <a:cubicBezTo>
                      <a:pt x="98" y="137"/>
                      <a:pt x="98" y="133"/>
                      <a:pt x="96" y="130"/>
                    </a:cubicBezTo>
                    <a:cubicBezTo>
                      <a:pt x="94" y="127"/>
                      <a:pt x="84" y="118"/>
                      <a:pt x="77" y="108"/>
                    </a:cubicBezTo>
                    <a:cubicBezTo>
                      <a:pt x="75" y="104"/>
                      <a:pt x="69" y="92"/>
                      <a:pt x="61" y="84"/>
                    </a:cubicBezTo>
                    <a:cubicBezTo>
                      <a:pt x="53" y="74"/>
                      <a:pt x="42" y="62"/>
                      <a:pt x="36" y="54"/>
                    </a:cubicBezTo>
                    <a:cubicBezTo>
                      <a:pt x="33" y="49"/>
                      <a:pt x="32" y="46"/>
                      <a:pt x="31" y="42"/>
                    </a:cubicBezTo>
                    <a:cubicBezTo>
                      <a:pt x="31" y="39"/>
                      <a:pt x="26" y="24"/>
                      <a:pt x="25" y="22"/>
                    </a:cubicBezTo>
                    <a:cubicBezTo>
                      <a:pt x="24" y="21"/>
                      <a:pt x="27" y="14"/>
                      <a:pt x="26" y="13"/>
                    </a:cubicBezTo>
                    <a:cubicBezTo>
                      <a:pt x="25" y="12"/>
                      <a:pt x="13" y="10"/>
                      <a:pt x="13" y="12"/>
                    </a:cubicBezTo>
                    <a:cubicBezTo>
                      <a:pt x="12" y="13"/>
                      <a:pt x="5" y="26"/>
                      <a:pt x="6" y="29"/>
                    </a:cubicBezTo>
                    <a:cubicBezTo>
                      <a:pt x="8" y="31"/>
                      <a:pt x="11" y="36"/>
                      <a:pt x="11" y="38"/>
                    </a:cubicBezTo>
                    <a:cubicBezTo>
                      <a:pt x="11" y="38"/>
                      <a:pt x="10" y="38"/>
                      <a:pt x="10" y="39"/>
                    </a:cubicBezTo>
                    <a:cubicBezTo>
                      <a:pt x="12" y="43"/>
                      <a:pt x="12" y="50"/>
                      <a:pt x="14" y="52"/>
                    </a:cubicBezTo>
                    <a:cubicBezTo>
                      <a:pt x="18" y="54"/>
                      <a:pt x="20" y="55"/>
                      <a:pt x="22" y="59"/>
                    </a:cubicBezTo>
                    <a:cubicBezTo>
                      <a:pt x="23" y="62"/>
                      <a:pt x="27" y="72"/>
                      <a:pt x="30" y="79"/>
                    </a:cubicBezTo>
                    <a:cubicBezTo>
                      <a:pt x="32" y="86"/>
                      <a:pt x="41" y="110"/>
                      <a:pt x="53" y="119"/>
                    </a:cubicBezTo>
                    <a:cubicBezTo>
                      <a:pt x="59" y="124"/>
                      <a:pt x="67" y="133"/>
                      <a:pt x="67" y="136"/>
                    </a:cubicBezTo>
                    <a:cubicBezTo>
                      <a:pt x="66" y="139"/>
                      <a:pt x="61" y="159"/>
                      <a:pt x="60" y="164"/>
                    </a:cubicBezTo>
                    <a:cubicBezTo>
                      <a:pt x="56" y="165"/>
                      <a:pt x="40" y="165"/>
                      <a:pt x="36" y="168"/>
                    </a:cubicBezTo>
                    <a:cubicBezTo>
                      <a:pt x="36" y="171"/>
                      <a:pt x="45" y="202"/>
                      <a:pt x="45" y="205"/>
                    </a:cubicBezTo>
                    <a:cubicBezTo>
                      <a:pt x="44" y="208"/>
                      <a:pt x="42" y="222"/>
                      <a:pt x="41" y="230"/>
                    </a:cubicBezTo>
                    <a:cubicBezTo>
                      <a:pt x="34" y="232"/>
                      <a:pt x="33" y="235"/>
                      <a:pt x="31" y="237"/>
                    </a:cubicBezTo>
                    <a:cubicBezTo>
                      <a:pt x="33" y="241"/>
                      <a:pt x="39" y="258"/>
                      <a:pt x="38" y="262"/>
                    </a:cubicBezTo>
                    <a:cubicBezTo>
                      <a:pt x="38" y="265"/>
                      <a:pt x="34" y="275"/>
                      <a:pt x="33" y="277"/>
                    </a:cubicBezTo>
                    <a:cubicBezTo>
                      <a:pt x="33" y="278"/>
                      <a:pt x="15" y="270"/>
                      <a:pt x="3" y="276"/>
                    </a:cubicBezTo>
                    <a:cubicBezTo>
                      <a:pt x="0" y="278"/>
                      <a:pt x="21" y="312"/>
                      <a:pt x="20" y="314"/>
                    </a:cubicBezTo>
                    <a:cubicBezTo>
                      <a:pt x="20" y="315"/>
                      <a:pt x="28" y="325"/>
                      <a:pt x="31" y="325"/>
                    </a:cubicBezTo>
                    <a:cubicBezTo>
                      <a:pt x="33" y="325"/>
                      <a:pt x="44" y="326"/>
                      <a:pt x="44" y="326"/>
                    </a:cubicBezTo>
                    <a:cubicBezTo>
                      <a:pt x="46" y="331"/>
                      <a:pt x="46" y="331"/>
                      <a:pt x="46" y="331"/>
                    </a:cubicBezTo>
                    <a:cubicBezTo>
                      <a:pt x="48" y="332"/>
                      <a:pt x="48" y="332"/>
                      <a:pt x="48" y="332"/>
                    </a:cubicBezTo>
                    <a:cubicBezTo>
                      <a:pt x="48" y="332"/>
                      <a:pt x="41" y="342"/>
                      <a:pt x="42" y="343"/>
                    </a:cubicBezTo>
                    <a:cubicBezTo>
                      <a:pt x="42" y="344"/>
                      <a:pt x="47" y="349"/>
                      <a:pt x="49" y="349"/>
                    </a:cubicBezTo>
                    <a:cubicBezTo>
                      <a:pt x="51" y="350"/>
                      <a:pt x="53" y="350"/>
                      <a:pt x="53" y="350"/>
                    </a:cubicBezTo>
                    <a:cubicBezTo>
                      <a:pt x="53" y="350"/>
                      <a:pt x="53" y="352"/>
                      <a:pt x="53" y="354"/>
                    </a:cubicBezTo>
                    <a:cubicBezTo>
                      <a:pt x="53" y="356"/>
                      <a:pt x="59" y="356"/>
                      <a:pt x="60" y="355"/>
                    </a:cubicBezTo>
                    <a:cubicBezTo>
                      <a:pt x="61" y="354"/>
                      <a:pt x="61" y="357"/>
                      <a:pt x="62" y="359"/>
                    </a:cubicBezTo>
                    <a:cubicBezTo>
                      <a:pt x="63" y="361"/>
                      <a:pt x="77" y="372"/>
                      <a:pt x="101" y="366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30" name="Freeform 50"/>
              <p:cNvSpPr>
                <a:spLocks/>
              </p:cNvSpPr>
              <p:nvPr userDrawn="1"/>
            </p:nvSpPr>
            <p:spPr bwMode="gray">
              <a:xfrm>
                <a:off x="1063" y="1180"/>
                <a:ext cx="367" cy="1429"/>
              </a:xfrm>
              <a:custGeom>
                <a:avLst/>
                <a:gdLst/>
                <a:ahLst/>
                <a:cxnLst>
                  <a:cxn ang="0">
                    <a:pos x="135" y="34"/>
                  </a:cxn>
                  <a:cxn ang="0">
                    <a:pos x="145" y="95"/>
                  </a:cxn>
                  <a:cxn ang="0">
                    <a:pos x="149" y="99"/>
                  </a:cxn>
                  <a:cxn ang="0">
                    <a:pos x="147" y="104"/>
                  </a:cxn>
                  <a:cxn ang="0">
                    <a:pos x="149" y="109"/>
                  </a:cxn>
                  <a:cxn ang="0">
                    <a:pos x="148" y="110"/>
                  </a:cxn>
                  <a:cxn ang="0">
                    <a:pos x="148" y="112"/>
                  </a:cxn>
                  <a:cxn ang="0">
                    <a:pos x="146" y="115"/>
                  </a:cxn>
                  <a:cxn ang="0">
                    <a:pos x="142" y="119"/>
                  </a:cxn>
                  <a:cxn ang="0">
                    <a:pos x="139" y="178"/>
                  </a:cxn>
                  <a:cxn ang="0">
                    <a:pos x="147" y="233"/>
                  </a:cxn>
                  <a:cxn ang="0">
                    <a:pos x="152" y="280"/>
                  </a:cxn>
                  <a:cxn ang="0">
                    <a:pos x="152" y="292"/>
                  </a:cxn>
                  <a:cxn ang="0">
                    <a:pos x="149" y="310"/>
                  </a:cxn>
                  <a:cxn ang="0">
                    <a:pos x="137" y="371"/>
                  </a:cxn>
                  <a:cxn ang="0">
                    <a:pos x="133" y="403"/>
                  </a:cxn>
                  <a:cxn ang="0">
                    <a:pos x="122" y="485"/>
                  </a:cxn>
                  <a:cxn ang="0">
                    <a:pos x="124" y="566"/>
                  </a:cxn>
                  <a:cxn ang="0">
                    <a:pos x="147" y="595"/>
                  </a:cxn>
                  <a:cxn ang="0">
                    <a:pos x="105" y="572"/>
                  </a:cxn>
                  <a:cxn ang="0">
                    <a:pos x="98" y="591"/>
                  </a:cxn>
                  <a:cxn ang="0">
                    <a:pos x="94" y="570"/>
                  </a:cxn>
                  <a:cxn ang="0">
                    <a:pos x="101" y="539"/>
                  </a:cxn>
                  <a:cxn ang="0">
                    <a:pos x="104" y="403"/>
                  </a:cxn>
                  <a:cxn ang="0">
                    <a:pos x="97" y="405"/>
                  </a:cxn>
                  <a:cxn ang="0">
                    <a:pos x="60" y="486"/>
                  </a:cxn>
                  <a:cxn ang="0">
                    <a:pos x="26" y="562"/>
                  </a:cxn>
                  <a:cxn ang="0">
                    <a:pos x="20" y="604"/>
                  </a:cxn>
                  <a:cxn ang="0">
                    <a:pos x="1" y="578"/>
                  </a:cxn>
                  <a:cxn ang="0">
                    <a:pos x="2" y="565"/>
                  </a:cxn>
                  <a:cxn ang="0">
                    <a:pos x="18" y="529"/>
                  </a:cxn>
                  <a:cxn ang="0">
                    <a:pos x="54" y="428"/>
                  </a:cxn>
                  <a:cxn ang="0">
                    <a:pos x="66" y="373"/>
                  </a:cxn>
                  <a:cxn ang="0">
                    <a:pos x="42" y="296"/>
                  </a:cxn>
                  <a:cxn ang="0">
                    <a:pos x="38" y="237"/>
                  </a:cxn>
                  <a:cxn ang="0">
                    <a:pos x="44" y="170"/>
                  </a:cxn>
                  <a:cxn ang="0">
                    <a:pos x="31" y="112"/>
                  </a:cxn>
                  <a:cxn ang="0">
                    <a:pos x="58" y="90"/>
                  </a:cxn>
                  <a:cxn ang="0">
                    <a:pos x="60" y="81"/>
                  </a:cxn>
                  <a:cxn ang="0">
                    <a:pos x="62" y="52"/>
                  </a:cxn>
                  <a:cxn ang="0">
                    <a:pos x="67" y="44"/>
                  </a:cxn>
                  <a:cxn ang="0">
                    <a:pos x="76" y="36"/>
                  </a:cxn>
                </a:cxnLst>
                <a:rect l="0" t="0" r="r" b="b"/>
                <a:pathLst>
                  <a:path w="155" h="605">
                    <a:moveTo>
                      <a:pt x="113" y="9"/>
                    </a:moveTo>
                    <a:cubicBezTo>
                      <a:pt x="118" y="11"/>
                      <a:pt x="128" y="17"/>
                      <a:pt x="135" y="34"/>
                    </a:cubicBezTo>
                    <a:cubicBezTo>
                      <a:pt x="141" y="51"/>
                      <a:pt x="139" y="75"/>
                      <a:pt x="140" y="84"/>
                    </a:cubicBezTo>
                    <a:cubicBezTo>
                      <a:pt x="141" y="87"/>
                      <a:pt x="141" y="94"/>
                      <a:pt x="145" y="95"/>
                    </a:cubicBezTo>
                    <a:cubicBezTo>
                      <a:pt x="142" y="95"/>
                      <a:pt x="141" y="93"/>
                      <a:pt x="140" y="90"/>
                    </a:cubicBezTo>
                    <a:cubicBezTo>
                      <a:pt x="140" y="96"/>
                      <a:pt x="144" y="99"/>
                      <a:pt x="149" y="99"/>
                    </a:cubicBezTo>
                    <a:cubicBezTo>
                      <a:pt x="147" y="100"/>
                      <a:pt x="141" y="100"/>
                      <a:pt x="139" y="94"/>
                    </a:cubicBezTo>
                    <a:cubicBezTo>
                      <a:pt x="139" y="95"/>
                      <a:pt x="140" y="103"/>
                      <a:pt x="147" y="104"/>
                    </a:cubicBezTo>
                    <a:cubicBezTo>
                      <a:pt x="149" y="105"/>
                      <a:pt x="154" y="102"/>
                      <a:pt x="154" y="100"/>
                    </a:cubicBezTo>
                    <a:cubicBezTo>
                      <a:pt x="155" y="103"/>
                      <a:pt x="154" y="108"/>
                      <a:pt x="149" y="109"/>
                    </a:cubicBezTo>
                    <a:cubicBezTo>
                      <a:pt x="147" y="110"/>
                      <a:pt x="146" y="109"/>
                      <a:pt x="144" y="109"/>
                    </a:cubicBezTo>
                    <a:cubicBezTo>
                      <a:pt x="145" y="110"/>
                      <a:pt x="147" y="110"/>
                      <a:pt x="148" y="110"/>
                    </a:cubicBezTo>
                    <a:cubicBezTo>
                      <a:pt x="150" y="110"/>
                      <a:pt x="152" y="109"/>
                      <a:pt x="153" y="108"/>
                    </a:cubicBezTo>
                    <a:cubicBezTo>
                      <a:pt x="153" y="109"/>
                      <a:pt x="149" y="112"/>
                      <a:pt x="148" y="112"/>
                    </a:cubicBezTo>
                    <a:cubicBezTo>
                      <a:pt x="149" y="112"/>
                      <a:pt x="150" y="112"/>
                      <a:pt x="151" y="111"/>
                    </a:cubicBezTo>
                    <a:cubicBezTo>
                      <a:pt x="151" y="112"/>
                      <a:pt x="149" y="115"/>
                      <a:pt x="146" y="115"/>
                    </a:cubicBezTo>
                    <a:cubicBezTo>
                      <a:pt x="144" y="116"/>
                      <a:pt x="142" y="116"/>
                      <a:pt x="140" y="115"/>
                    </a:cubicBezTo>
                    <a:cubicBezTo>
                      <a:pt x="140" y="116"/>
                      <a:pt x="142" y="118"/>
                      <a:pt x="142" y="119"/>
                    </a:cubicBezTo>
                    <a:cubicBezTo>
                      <a:pt x="142" y="120"/>
                      <a:pt x="139" y="164"/>
                      <a:pt x="139" y="168"/>
                    </a:cubicBezTo>
                    <a:cubicBezTo>
                      <a:pt x="139" y="172"/>
                      <a:pt x="140" y="176"/>
                      <a:pt x="139" y="178"/>
                    </a:cubicBezTo>
                    <a:cubicBezTo>
                      <a:pt x="139" y="180"/>
                      <a:pt x="138" y="186"/>
                      <a:pt x="140" y="189"/>
                    </a:cubicBezTo>
                    <a:cubicBezTo>
                      <a:pt x="142" y="193"/>
                      <a:pt x="147" y="230"/>
                      <a:pt x="147" y="233"/>
                    </a:cubicBezTo>
                    <a:cubicBezTo>
                      <a:pt x="147" y="237"/>
                      <a:pt x="150" y="261"/>
                      <a:pt x="150" y="265"/>
                    </a:cubicBezTo>
                    <a:cubicBezTo>
                      <a:pt x="150" y="268"/>
                      <a:pt x="152" y="280"/>
                      <a:pt x="152" y="280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9" y="281"/>
                      <a:pt x="152" y="290"/>
                      <a:pt x="152" y="292"/>
                    </a:cubicBezTo>
                    <a:cubicBezTo>
                      <a:pt x="152" y="293"/>
                      <a:pt x="151" y="300"/>
                      <a:pt x="151" y="302"/>
                    </a:cubicBezTo>
                    <a:cubicBezTo>
                      <a:pt x="151" y="303"/>
                      <a:pt x="149" y="309"/>
                      <a:pt x="149" y="310"/>
                    </a:cubicBezTo>
                    <a:cubicBezTo>
                      <a:pt x="150" y="328"/>
                      <a:pt x="152" y="367"/>
                      <a:pt x="152" y="370"/>
                    </a:cubicBezTo>
                    <a:cubicBezTo>
                      <a:pt x="150" y="372"/>
                      <a:pt x="137" y="371"/>
                      <a:pt x="137" y="371"/>
                    </a:cubicBezTo>
                    <a:cubicBezTo>
                      <a:pt x="137" y="371"/>
                      <a:pt x="135" y="382"/>
                      <a:pt x="135" y="387"/>
                    </a:cubicBezTo>
                    <a:cubicBezTo>
                      <a:pt x="135" y="388"/>
                      <a:pt x="134" y="394"/>
                      <a:pt x="133" y="403"/>
                    </a:cubicBezTo>
                    <a:cubicBezTo>
                      <a:pt x="132" y="408"/>
                      <a:pt x="128" y="421"/>
                      <a:pt x="127" y="428"/>
                    </a:cubicBezTo>
                    <a:cubicBezTo>
                      <a:pt x="124" y="453"/>
                      <a:pt x="123" y="477"/>
                      <a:pt x="122" y="485"/>
                    </a:cubicBezTo>
                    <a:cubicBezTo>
                      <a:pt x="121" y="498"/>
                      <a:pt x="118" y="525"/>
                      <a:pt x="118" y="546"/>
                    </a:cubicBezTo>
                    <a:cubicBezTo>
                      <a:pt x="119" y="551"/>
                      <a:pt x="122" y="560"/>
                      <a:pt x="124" y="566"/>
                    </a:cubicBezTo>
                    <a:cubicBezTo>
                      <a:pt x="125" y="573"/>
                      <a:pt x="127" y="581"/>
                      <a:pt x="129" y="584"/>
                    </a:cubicBezTo>
                    <a:cubicBezTo>
                      <a:pt x="131" y="586"/>
                      <a:pt x="147" y="594"/>
                      <a:pt x="147" y="595"/>
                    </a:cubicBezTo>
                    <a:cubicBezTo>
                      <a:pt x="148" y="600"/>
                      <a:pt x="125" y="597"/>
                      <a:pt x="120" y="594"/>
                    </a:cubicBezTo>
                    <a:cubicBezTo>
                      <a:pt x="116" y="592"/>
                      <a:pt x="110" y="575"/>
                      <a:pt x="105" y="572"/>
                    </a:cubicBezTo>
                    <a:cubicBezTo>
                      <a:pt x="103" y="570"/>
                      <a:pt x="100" y="571"/>
                      <a:pt x="100" y="571"/>
                    </a:cubicBezTo>
                    <a:cubicBezTo>
                      <a:pt x="100" y="571"/>
                      <a:pt x="98" y="587"/>
                      <a:pt x="98" y="591"/>
                    </a:cubicBezTo>
                    <a:cubicBezTo>
                      <a:pt x="96" y="593"/>
                      <a:pt x="95" y="591"/>
                      <a:pt x="95" y="591"/>
                    </a:cubicBezTo>
                    <a:cubicBezTo>
                      <a:pt x="95" y="589"/>
                      <a:pt x="95" y="572"/>
                      <a:pt x="94" y="570"/>
                    </a:cubicBezTo>
                    <a:cubicBezTo>
                      <a:pt x="93" y="567"/>
                      <a:pt x="93" y="560"/>
                      <a:pt x="94" y="555"/>
                    </a:cubicBezTo>
                    <a:cubicBezTo>
                      <a:pt x="96" y="551"/>
                      <a:pt x="101" y="542"/>
                      <a:pt x="101" y="539"/>
                    </a:cubicBezTo>
                    <a:cubicBezTo>
                      <a:pt x="101" y="535"/>
                      <a:pt x="92" y="481"/>
                      <a:pt x="93" y="466"/>
                    </a:cubicBezTo>
                    <a:cubicBezTo>
                      <a:pt x="94" y="451"/>
                      <a:pt x="104" y="409"/>
                      <a:pt x="104" y="403"/>
                    </a:cubicBezTo>
                    <a:cubicBezTo>
                      <a:pt x="104" y="397"/>
                      <a:pt x="103" y="385"/>
                      <a:pt x="103" y="385"/>
                    </a:cubicBezTo>
                    <a:cubicBezTo>
                      <a:pt x="103" y="385"/>
                      <a:pt x="99" y="398"/>
                      <a:pt x="97" y="405"/>
                    </a:cubicBezTo>
                    <a:cubicBezTo>
                      <a:pt x="96" y="411"/>
                      <a:pt x="81" y="435"/>
                      <a:pt x="78" y="445"/>
                    </a:cubicBezTo>
                    <a:cubicBezTo>
                      <a:pt x="76" y="452"/>
                      <a:pt x="67" y="472"/>
                      <a:pt x="60" y="486"/>
                    </a:cubicBezTo>
                    <a:cubicBezTo>
                      <a:pt x="51" y="502"/>
                      <a:pt x="39" y="522"/>
                      <a:pt x="32" y="536"/>
                    </a:cubicBezTo>
                    <a:cubicBezTo>
                      <a:pt x="29" y="544"/>
                      <a:pt x="27" y="557"/>
                      <a:pt x="26" y="562"/>
                    </a:cubicBezTo>
                    <a:cubicBezTo>
                      <a:pt x="23" y="577"/>
                      <a:pt x="20" y="585"/>
                      <a:pt x="19" y="587"/>
                    </a:cubicBezTo>
                    <a:cubicBezTo>
                      <a:pt x="15" y="596"/>
                      <a:pt x="22" y="602"/>
                      <a:pt x="20" y="604"/>
                    </a:cubicBezTo>
                    <a:cubicBezTo>
                      <a:pt x="19" y="605"/>
                      <a:pt x="10" y="605"/>
                      <a:pt x="7" y="602"/>
                    </a:cubicBezTo>
                    <a:cubicBezTo>
                      <a:pt x="5" y="600"/>
                      <a:pt x="0" y="582"/>
                      <a:pt x="1" y="578"/>
                    </a:cubicBezTo>
                    <a:cubicBezTo>
                      <a:pt x="3" y="575"/>
                      <a:pt x="3" y="571"/>
                      <a:pt x="4" y="567"/>
                    </a:cubicBezTo>
                    <a:cubicBezTo>
                      <a:pt x="3" y="566"/>
                      <a:pt x="3" y="566"/>
                      <a:pt x="2" y="565"/>
                    </a:cubicBezTo>
                    <a:cubicBezTo>
                      <a:pt x="6" y="560"/>
                      <a:pt x="6" y="547"/>
                      <a:pt x="11" y="540"/>
                    </a:cubicBezTo>
                    <a:cubicBezTo>
                      <a:pt x="14" y="535"/>
                      <a:pt x="17" y="535"/>
                      <a:pt x="18" y="529"/>
                    </a:cubicBezTo>
                    <a:cubicBezTo>
                      <a:pt x="20" y="523"/>
                      <a:pt x="25" y="506"/>
                      <a:pt x="27" y="495"/>
                    </a:cubicBezTo>
                    <a:cubicBezTo>
                      <a:pt x="30" y="483"/>
                      <a:pt x="40" y="444"/>
                      <a:pt x="54" y="428"/>
                    </a:cubicBezTo>
                    <a:cubicBezTo>
                      <a:pt x="60" y="420"/>
                      <a:pt x="66" y="406"/>
                      <a:pt x="66" y="400"/>
                    </a:cubicBezTo>
                    <a:cubicBezTo>
                      <a:pt x="66" y="393"/>
                      <a:pt x="67" y="381"/>
                      <a:pt x="66" y="373"/>
                    </a:cubicBezTo>
                    <a:cubicBezTo>
                      <a:pt x="63" y="372"/>
                      <a:pt x="42" y="373"/>
                      <a:pt x="39" y="369"/>
                    </a:cubicBezTo>
                    <a:cubicBezTo>
                      <a:pt x="39" y="365"/>
                      <a:pt x="43" y="301"/>
                      <a:pt x="42" y="296"/>
                    </a:cubicBezTo>
                    <a:cubicBezTo>
                      <a:pt x="42" y="292"/>
                      <a:pt x="41" y="269"/>
                      <a:pt x="48" y="247"/>
                    </a:cubicBezTo>
                    <a:cubicBezTo>
                      <a:pt x="41" y="244"/>
                      <a:pt x="40" y="240"/>
                      <a:pt x="38" y="237"/>
                    </a:cubicBezTo>
                    <a:cubicBezTo>
                      <a:pt x="40" y="231"/>
                      <a:pt x="48" y="209"/>
                      <a:pt x="48" y="196"/>
                    </a:cubicBezTo>
                    <a:cubicBezTo>
                      <a:pt x="48" y="186"/>
                      <a:pt x="45" y="172"/>
                      <a:pt x="44" y="170"/>
                    </a:cubicBezTo>
                    <a:cubicBezTo>
                      <a:pt x="44" y="167"/>
                      <a:pt x="13" y="193"/>
                      <a:pt x="7" y="178"/>
                    </a:cubicBezTo>
                    <a:cubicBezTo>
                      <a:pt x="2" y="167"/>
                      <a:pt x="31" y="114"/>
                      <a:pt x="31" y="112"/>
                    </a:cubicBezTo>
                    <a:cubicBezTo>
                      <a:pt x="32" y="110"/>
                      <a:pt x="38" y="94"/>
                      <a:pt x="42" y="93"/>
                    </a:cubicBezTo>
                    <a:cubicBezTo>
                      <a:pt x="44" y="93"/>
                      <a:pt x="58" y="90"/>
                      <a:pt x="58" y="9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54" y="64"/>
                      <a:pt x="54" y="63"/>
                    </a:cubicBezTo>
                    <a:cubicBezTo>
                      <a:pt x="54" y="62"/>
                      <a:pt x="60" y="53"/>
                      <a:pt x="62" y="52"/>
                    </a:cubicBezTo>
                    <a:cubicBezTo>
                      <a:pt x="64" y="50"/>
                      <a:pt x="67" y="50"/>
                      <a:pt x="67" y="50"/>
                    </a:cubicBezTo>
                    <a:cubicBezTo>
                      <a:pt x="67" y="50"/>
                      <a:pt x="66" y="47"/>
                      <a:pt x="67" y="44"/>
                    </a:cubicBezTo>
                    <a:cubicBezTo>
                      <a:pt x="67" y="41"/>
                      <a:pt x="72" y="40"/>
                      <a:pt x="73" y="42"/>
                    </a:cubicBezTo>
                    <a:cubicBezTo>
                      <a:pt x="74" y="44"/>
                      <a:pt x="75" y="39"/>
                      <a:pt x="76" y="36"/>
                    </a:cubicBezTo>
                    <a:cubicBezTo>
                      <a:pt x="77" y="33"/>
                      <a:pt x="89" y="0"/>
                      <a:pt x="113" y="9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4108" name="Group 51"/>
            <p:cNvGrpSpPr>
              <a:grpSpLocks/>
            </p:cNvGrpSpPr>
            <p:nvPr userDrawn="1"/>
          </p:nvGrpSpPr>
          <p:grpSpPr bwMode="auto">
            <a:xfrm>
              <a:off x="3541" y="954"/>
              <a:ext cx="450" cy="2453"/>
              <a:chOff x="3541" y="954"/>
              <a:chExt cx="450" cy="2453"/>
            </a:xfrm>
          </p:grpSpPr>
          <p:sp>
            <p:nvSpPr>
              <p:cNvPr id="20532" name="Freeform 52"/>
              <p:cNvSpPr>
                <a:spLocks noEditPoints="1"/>
              </p:cNvSpPr>
              <p:nvPr userDrawn="1"/>
            </p:nvSpPr>
            <p:spPr bwMode="gray">
              <a:xfrm flipV="1">
                <a:off x="3547" y="2250"/>
                <a:ext cx="444" cy="1159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33" name="Freeform 53"/>
              <p:cNvSpPr>
                <a:spLocks noEditPoints="1"/>
              </p:cNvSpPr>
              <p:nvPr userDrawn="1"/>
            </p:nvSpPr>
            <p:spPr bwMode="gray">
              <a:xfrm>
                <a:off x="3541" y="952"/>
                <a:ext cx="444" cy="1320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4013" y="933"/>
              <a:ext cx="507" cy="2478"/>
              <a:chOff x="4013" y="933"/>
              <a:chExt cx="507" cy="2478"/>
            </a:xfrm>
          </p:grpSpPr>
          <p:sp>
            <p:nvSpPr>
              <p:cNvPr id="20535" name="Freeform 55"/>
              <p:cNvSpPr>
                <a:spLocks/>
              </p:cNvSpPr>
              <p:nvPr userDrawn="1"/>
            </p:nvSpPr>
            <p:spPr bwMode="gray">
              <a:xfrm flipV="1">
                <a:off x="4019" y="2228"/>
                <a:ext cx="505" cy="1183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36" name="Freeform 56"/>
              <p:cNvSpPr>
                <a:spLocks/>
              </p:cNvSpPr>
              <p:nvPr userDrawn="1"/>
            </p:nvSpPr>
            <p:spPr bwMode="gray">
              <a:xfrm>
                <a:off x="4013" y="933"/>
                <a:ext cx="502" cy="1348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4103" name="Picture 58" descr="EURES JOB DAYS 2008 POSTER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7812088" y="188913"/>
            <a:ext cx="619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9" descr="European Job Days 2010 logo 72dpi (ES)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7088" y="190500"/>
            <a:ext cx="5286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8 Imagen" descr="http://intraprod.inem.es/intranet/relaciones/images/logos/GOB_MINISTERIO_SPE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9113" y="6369050"/>
            <a:ext cx="16716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0" grpId="0" build="p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5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5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5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5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5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5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22" grpId="0"/>
    </p:bld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Trebuchet MS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Trebuchet MS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Trebuchet MS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hlink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8" name="Rectangle 4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628775"/>
            <a:ext cx="8205787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16700" y="6237288"/>
            <a:ext cx="2133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29400"/>
                </a:solidFill>
                <a:latin typeface="Adobe Fangsong Std R" pitchFamily="18" charset="-128"/>
              </a:defRPr>
            </a:lvl1pPr>
          </a:lstStyle>
          <a:p>
            <a:pPr>
              <a:defRPr/>
            </a:pPr>
            <a:fld id="{1578D5E5-488A-40E4-8465-02F30DD9572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274638"/>
            <a:ext cx="6875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22571" name="Line 43"/>
          <p:cNvSpPr>
            <a:spLocks noChangeShapeType="1"/>
          </p:cNvSpPr>
          <p:nvPr userDrawn="1"/>
        </p:nvSpPr>
        <p:spPr bwMode="auto">
          <a:xfrm>
            <a:off x="466725" y="1412875"/>
            <a:ext cx="8210550" cy="0"/>
          </a:xfrm>
          <a:prstGeom prst="line">
            <a:avLst/>
          </a:prstGeom>
          <a:noFill/>
          <a:ln w="9525">
            <a:solidFill>
              <a:srgbClr val="F294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126" name="Group 44"/>
          <p:cNvGrpSpPr>
            <a:grpSpLocks/>
          </p:cNvGrpSpPr>
          <p:nvPr userDrawn="1"/>
        </p:nvGrpSpPr>
        <p:grpSpPr bwMode="auto">
          <a:xfrm>
            <a:off x="107950" y="4572000"/>
            <a:ext cx="2160588" cy="2124075"/>
            <a:chOff x="3045" y="933"/>
            <a:chExt cx="2520" cy="2478"/>
          </a:xfrm>
        </p:grpSpPr>
        <p:grpSp>
          <p:nvGrpSpPr>
            <p:cNvPr id="5129" name="Group 45"/>
            <p:cNvGrpSpPr>
              <a:grpSpLocks/>
            </p:cNvGrpSpPr>
            <p:nvPr userDrawn="1"/>
          </p:nvGrpSpPr>
          <p:grpSpPr bwMode="auto">
            <a:xfrm>
              <a:off x="4677" y="951"/>
              <a:ext cx="888" cy="2241"/>
              <a:chOff x="3815" y="850"/>
              <a:chExt cx="888" cy="2241"/>
            </a:xfrm>
          </p:grpSpPr>
          <p:sp>
            <p:nvSpPr>
              <p:cNvPr id="22574" name="Freeform 46"/>
              <p:cNvSpPr>
                <a:spLocks/>
              </p:cNvSpPr>
              <p:nvPr userDrawn="1"/>
            </p:nvSpPr>
            <p:spPr bwMode="gray">
              <a:xfrm>
                <a:off x="3811" y="2110"/>
                <a:ext cx="891" cy="983"/>
              </a:xfrm>
              <a:custGeom>
                <a:avLst/>
                <a:gdLst/>
                <a:ahLst/>
                <a:cxnLst>
                  <a:cxn ang="0">
                    <a:pos x="259" y="353"/>
                  </a:cxn>
                  <a:cxn ang="0">
                    <a:pos x="259" y="354"/>
                  </a:cxn>
                  <a:cxn ang="0">
                    <a:pos x="260" y="339"/>
                  </a:cxn>
                  <a:cxn ang="0">
                    <a:pos x="260" y="333"/>
                  </a:cxn>
                  <a:cxn ang="0">
                    <a:pos x="275" y="327"/>
                  </a:cxn>
                  <a:cxn ang="0">
                    <a:pos x="271" y="314"/>
                  </a:cxn>
                  <a:cxn ang="0">
                    <a:pos x="245" y="283"/>
                  </a:cxn>
                  <a:cxn ang="0">
                    <a:pos x="239" y="258"/>
                  </a:cxn>
                  <a:cxn ang="0">
                    <a:pos x="202" y="255"/>
                  </a:cxn>
                  <a:cxn ang="0">
                    <a:pos x="189" y="257"/>
                  </a:cxn>
                  <a:cxn ang="0">
                    <a:pos x="165" y="256"/>
                  </a:cxn>
                  <a:cxn ang="0">
                    <a:pos x="162" y="256"/>
                  </a:cxn>
                  <a:cxn ang="0">
                    <a:pos x="124" y="263"/>
                  </a:cxn>
                  <a:cxn ang="0">
                    <a:pos x="81" y="346"/>
                  </a:cxn>
                  <a:cxn ang="0">
                    <a:pos x="96" y="359"/>
                  </a:cxn>
                  <a:cxn ang="0">
                    <a:pos x="101" y="364"/>
                  </a:cxn>
                  <a:cxn ang="0">
                    <a:pos x="107" y="369"/>
                  </a:cxn>
                  <a:cxn ang="0">
                    <a:pos x="106" y="395"/>
                  </a:cxn>
                  <a:cxn ang="0">
                    <a:pos x="39" y="381"/>
                  </a:cxn>
                  <a:cxn ang="0">
                    <a:pos x="45" y="363"/>
                  </a:cxn>
                  <a:cxn ang="0">
                    <a:pos x="37" y="354"/>
                  </a:cxn>
                  <a:cxn ang="0">
                    <a:pos x="21" y="344"/>
                  </a:cxn>
                  <a:cxn ang="0">
                    <a:pos x="12" y="294"/>
                  </a:cxn>
                  <a:cxn ang="0">
                    <a:pos x="33" y="196"/>
                  </a:cxn>
                  <a:cxn ang="0">
                    <a:pos x="39" y="152"/>
                  </a:cxn>
                  <a:cxn ang="0">
                    <a:pos x="47" y="23"/>
                  </a:cxn>
                  <a:cxn ang="0">
                    <a:pos x="81" y="42"/>
                  </a:cxn>
                  <a:cxn ang="0">
                    <a:pos x="91" y="9"/>
                  </a:cxn>
                  <a:cxn ang="0">
                    <a:pos x="114" y="5"/>
                  </a:cxn>
                  <a:cxn ang="0">
                    <a:pos x="164" y="5"/>
                  </a:cxn>
                  <a:cxn ang="0">
                    <a:pos x="161" y="13"/>
                  </a:cxn>
                  <a:cxn ang="0">
                    <a:pos x="132" y="19"/>
                  </a:cxn>
                  <a:cxn ang="0">
                    <a:pos x="129" y="203"/>
                  </a:cxn>
                  <a:cxn ang="0">
                    <a:pos x="130" y="236"/>
                  </a:cxn>
                  <a:cxn ang="0">
                    <a:pos x="160" y="236"/>
                  </a:cxn>
                  <a:cxn ang="0">
                    <a:pos x="164" y="241"/>
                  </a:cxn>
                  <a:cxn ang="0">
                    <a:pos x="172" y="239"/>
                  </a:cxn>
                  <a:cxn ang="0">
                    <a:pos x="177" y="237"/>
                  </a:cxn>
                  <a:cxn ang="0">
                    <a:pos x="189" y="237"/>
                  </a:cxn>
                  <a:cxn ang="0">
                    <a:pos x="198" y="242"/>
                  </a:cxn>
                  <a:cxn ang="0">
                    <a:pos x="202" y="238"/>
                  </a:cxn>
                  <a:cxn ang="0">
                    <a:pos x="250" y="238"/>
                  </a:cxn>
                  <a:cxn ang="0">
                    <a:pos x="258" y="234"/>
                  </a:cxn>
                  <a:cxn ang="0">
                    <a:pos x="241" y="139"/>
                  </a:cxn>
                  <a:cxn ang="0">
                    <a:pos x="233" y="41"/>
                  </a:cxn>
                  <a:cxn ang="0">
                    <a:pos x="258" y="42"/>
                  </a:cxn>
                  <a:cxn ang="0">
                    <a:pos x="268" y="30"/>
                  </a:cxn>
                  <a:cxn ang="0">
                    <a:pos x="272" y="41"/>
                  </a:cxn>
                  <a:cxn ang="0">
                    <a:pos x="269" y="138"/>
                  </a:cxn>
                  <a:cxn ang="0">
                    <a:pos x="272" y="121"/>
                  </a:cxn>
                  <a:cxn ang="0">
                    <a:pos x="290" y="75"/>
                  </a:cxn>
                  <a:cxn ang="0">
                    <a:pos x="306" y="36"/>
                  </a:cxn>
                  <a:cxn ang="0">
                    <a:pos x="304" y="77"/>
                  </a:cxn>
                  <a:cxn ang="0">
                    <a:pos x="375" y="165"/>
                  </a:cxn>
                  <a:cxn ang="0">
                    <a:pos x="348" y="174"/>
                  </a:cxn>
                  <a:cxn ang="0">
                    <a:pos x="344" y="179"/>
                  </a:cxn>
                  <a:cxn ang="0">
                    <a:pos x="348" y="253"/>
                  </a:cxn>
                  <a:cxn ang="0">
                    <a:pos x="346" y="302"/>
                  </a:cxn>
                  <a:cxn ang="0">
                    <a:pos x="337" y="312"/>
                  </a:cxn>
                  <a:cxn ang="0">
                    <a:pos x="337" y="314"/>
                  </a:cxn>
                  <a:cxn ang="0">
                    <a:pos x="339" y="317"/>
                  </a:cxn>
                  <a:cxn ang="0">
                    <a:pos x="328" y="337"/>
                  </a:cxn>
                  <a:cxn ang="0">
                    <a:pos x="284" y="375"/>
                  </a:cxn>
                </a:cxnLst>
                <a:rect l="0" t="0" r="r" b="b"/>
                <a:pathLst>
                  <a:path w="375" h="416">
                    <a:moveTo>
                      <a:pt x="273" y="370"/>
                    </a:moveTo>
                    <a:cubicBezTo>
                      <a:pt x="261" y="370"/>
                      <a:pt x="253" y="361"/>
                      <a:pt x="257" y="355"/>
                    </a:cubicBezTo>
                    <a:cubicBezTo>
                      <a:pt x="258" y="354"/>
                      <a:pt x="258" y="354"/>
                      <a:pt x="259" y="353"/>
                    </a:cubicBezTo>
                    <a:cubicBezTo>
                      <a:pt x="258" y="354"/>
                      <a:pt x="258" y="354"/>
                      <a:pt x="258" y="355"/>
                    </a:cubicBezTo>
                    <a:cubicBezTo>
                      <a:pt x="258" y="354"/>
                      <a:pt x="259" y="353"/>
                      <a:pt x="259" y="353"/>
                    </a:cubicBezTo>
                    <a:cubicBezTo>
                      <a:pt x="259" y="353"/>
                      <a:pt x="259" y="353"/>
                      <a:pt x="259" y="354"/>
                    </a:cubicBezTo>
                    <a:cubicBezTo>
                      <a:pt x="261" y="352"/>
                      <a:pt x="261" y="349"/>
                      <a:pt x="260" y="346"/>
                    </a:cubicBezTo>
                    <a:cubicBezTo>
                      <a:pt x="258" y="344"/>
                      <a:pt x="256" y="342"/>
                      <a:pt x="256" y="341"/>
                    </a:cubicBezTo>
                    <a:cubicBezTo>
                      <a:pt x="256" y="340"/>
                      <a:pt x="259" y="340"/>
                      <a:pt x="260" y="339"/>
                    </a:cubicBezTo>
                    <a:cubicBezTo>
                      <a:pt x="260" y="339"/>
                      <a:pt x="260" y="337"/>
                      <a:pt x="259" y="337"/>
                    </a:cubicBezTo>
                    <a:cubicBezTo>
                      <a:pt x="259" y="336"/>
                      <a:pt x="260" y="335"/>
                      <a:pt x="260" y="335"/>
                    </a:cubicBezTo>
                    <a:cubicBezTo>
                      <a:pt x="259" y="335"/>
                      <a:pt x="259" y="333"/>
                      <a:pt x="260" y="333"/>
                    </a:cubicBezTo>
                    <a:cubicBezTo>
                      <a:pt x="261" y="332"/>
                      <a:pt x="261" y="332"/>
                      <a:pt x="261" y="332"/>
                    </a:cubicBezTo>
                    <a:cubicBezTo>
                      <a:pt x="261" y="331"/>
                      <a:pt x="260" y="329"/>
                      <a:pt x="261" y="328"/>
                    </a:cubicBezTo>
                    <a:cubicBezTo>
                      <a:pt x="263" y="327"/>
                      <a:pt x="272" y="326"/>
                      <a:pt x="275" y="327"/>
                    </a:cubicBezTo>
                    <a:cubicBezTo>
                      <a:pt x="275" y="324"/>
                      <a:pt x="275" y="322"/>
                      <a:pt x="274" y="320"/>
                    </a:cubicBezTo>
                    <a:cubicBezTo>
                      <a:pt x="273" y="318"/>
                      <a:pt x="272" y="315"/>
                      <a:pt x="268" y="315"/>
                    </a:cubicBezTo>
                    <a:cubicBezTo>
                      <a:pt x="268" y="314"/>
                      <a:pt x="270" y="314"/>
                      <a:pt x="271" y="314"/>
                    </a:cubicBezTo>
                    <a:cubicBezTo>
                      <a:pt x="270" y="313"/>
                      <a:pt x="263" y="312"/>
                      <a:pt x="260" y="312"/>
                    </a:cubicBezTo>
                    <a:cubicBezTo>
                      <a:pt x="254" y="311"/>
                      <a:pt x="249" y="303"/>
                      <a:pt x="248" y="298"/>
                    </a:cubicBezTo>
                    <a:cubicBezTo>
                      <a:pt x="247" y="296"/>
                      <a:pt x="248" y="290"/>
                      <a:pt x="245" y="283"/>
                    </a:cubicBezTo>
                    <a:cubicBezTo>
                      <a:pt x="243" y="277"/>
                      <a:pt x="241" y="264"/>
                      <a:pt x="241" y="262"/>
                    </a:cubicBezTo>
                    <a:cubicBezTo>
                      <a:pt x="241" y="259"/>
                      <a:pt x="239" y="260"/>
                      <a:pt x="239" y="259"/>
                    </a:cubicBezTo>
                    <a:cubicBezTo>
                      <a:pt x="238" y="259"/>
                      <a:pt x="239" y="258"/>
                      <a:pt x="239" y="258"/>
                    </a:cubicBezTo>
                    <a:cubicBezTo>
                      <a:pt x="239" y="258"/>
                      <a:pt x="236" y="258"/>
                      <a:pt x="235" y="258"/>
                    </a:cubicBezTo>
                    <a:cubicBezTo>
                      <a:pt x="234" y="257"/>
                      <a:pt x="234" y="256"/>
                      <a:pt x="233" y="256"/>
                    </a:cubicBezTo>
                    <a:cubicBezTo>
                      <a:pt x="233" y="256"/>
                      <a:pt x="208" y="255"/>
                      <a:pt x="202" y="255"/>
                    </a:cubicBezTo>
                    <a:cubicBezTo>
                      <a:pt x="202" y="255"/>
                      <a:pt x="202" y="255"/>
                      <a:pt x="202" y="254"/>
                    </a:cubicBezTo>
                    <a:cubicBezTo>
                      <a:pt x="200" y="254"/>
                      <a:pt x="200" y="254"/>
                      <a:pt x="197" y="254"/>
                    </a:cubicBezTo>
                    <a:cubicBezTo>
                      <a:pt x="194" y="255"/>
                      <a:pt x="192" y="257"/>
                      <a:pt x="189" y="257"/>
                    </a:cubicBezTo>
                    <a:cubicBezTo>
                      <a:pt x="188" y="258"/>
                      <a:pt x="180" y="258"/>
                      <a:pt x="178" y="258"/>
                    </a:cubicBezTo>
                    <a:cubicBezTo>
                      <a:pt x="176" y="257"/>
                      <a:pt x="172" y="256"/>
                      <a:pt x="169" y="256"/>
                    </a:cubicBezTo>
                    <a:cubicBezTo>
                      <a:pt x="168" y="255"/>
                      <a:pt x="167" y="256"/>
                      <a:pt x="165" y="256"/>
                    </a:cubicBezTo>
                    <a:cubicBezTo>
                      <a:pt x="164" y="256"/>
                      <a:pt x="165" y="256"/>
                      <a:pt x="164" y="256"/>
                    </a:cubicBezTo>
                    <a:cubicBezTo>
                      <a:pt x="164" y="256"/>
                      <a:pt x="163" y="256"/>
                      <a:pt x="162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52" y="257"/>
                      <a:pt x="136" y="259"/>
                      <a:pt x="135" y="259"/>
                    </a:cubicBezTo>
                    <a:cubicBezTo>
                      <a:pt x="134" y="260"/>
                      <a:pt x="131" y="262"/>
                      <a:pt x="129" y="262"/>
                    </a:cubicBezTo>
                    <a:cubicBezTo>
                      <a:pt x="126" y="261"/>
                      <a:pt x="125" y="263"/>
                      <a:pt x="124" y="263"/>
                    </a:cubicBezTo>
                    <a:cubicBezTo>
                      <a:pt x="123" y="264"/>
                      <a:pt x="121" y="263"/>
                      <a:pt x="122" y="264"/>
                    </a:cubicBezTo>
                    <a:cubicBezTo>
                      <a:pt x="122" y="264"/>
                      <a:pt x="120" y="319"/>
                      <a:pt x="98" y="333"/>
                    </a:cubicBezTo>
                    <a:cubicBezTo>
                      <a:pt x="77" y="348"/>
                      <a:pt x="81" y="344"/>
                      <a:pt x="81" y="346"/>
                    </a:cubicBezTo>
                    <a:cubicBezTo>
                      <a:pt x="81" y="349"/>
                      <a:pt x="81" y="349"/>
                      <a:pt x="81" y="351"/>
                    </a:cubicBezTo>
                    <a:cubicBezTo>
                      <a:pt x="81" y="353"/>
                      <a:pt x="91" y="351"/>
                      <a:pt x="95" y="353"/>
                    </a:cubicBezTo>
                    <a:cubicBezTo>
                      <a:pt x="98" y="355"/>
                      <a:pt x="96" y="357"/>
                      <a:pt x="96" y="359"/>
                    </a:cubicBezTo>
                    <a:cubicBezTo>
                      <a:pt x="97" y="360"/>
                      <a:pt x="98" y="360"/>
                      <a:pt x="99" y="361"/>
                    </a:cubicBezTo>
                    <a:cubicBezTo>
                      <a:pt x="100" y="361"/>
                      <a:pt x="100" y="363"/>
                      <a:pt x="97" y="363"/>
                    </a:cubicBezTo>
                    <a:cubicBezTo>
                      <a:pt x="100" y="363"/>
                      <a:pt x="101" y="364"/>
                      <a:pt x="101" y="364"/>
                    </a:cubicBezTo>
                    <a:cubicBezTo>
                      <a:pt x="101" y="365"/>
                      <a:pt x="101" y="366"/>
                      <a:pt x="100" y="366"/>
                    </a:cubicBezTo>
                    <a:cubicBezTo>
                      <a:pt x="100" y="367"/>
                      <a:pt x="100" y="367"/>
                      <a:pt x="101" y="368"/>
                    </a:cubicBezTo>
                    <a:cubicBezTo>
                      <a:pt x="102" y="368"/>
                      <a:pt x="106" y="368"/>
                      <a:pt x="107" y="369"/>
                    </a:cubicBezTo>
                    <a:cubicBezTo>
                      <a:pt x="108" y="371"/>
                      <a:pt x="103" y="376"/>
                      <a:pt x="103" y="380"/>
                    </a:cubicBezTo>
                    <a:cubicBezTo>
                      <a:pt x="103" y="381"/>
                      <a:pt x="107" y="382"/>
                      <a:pt x="108" y="383"/>
                    </a:cubicBezTo>
                    <a:cubicBezTo>
                      <a:pt x="108" y="384"/>
                      <a:pt x="106" y="394"/>
                      <a:pt x="106" y="395"/>
                    </a:cubicBezTo>
                    <a:cubicBezTo>
                      <a:pt x="106" y="396"/>
                      <a:pt x="109" y="397"/>
                      <a:pt x="109" y="398"/>
                    </a:cubicBezTo>
                    <a:cubicBezTo>
                      <a:pt x="109" y="399"/>
                      <a:pt x="90" y="416"/>
                      <a:pt x="61" y="412"/>
                    </a:cubicBezTo>
                    <a:cubicBezTo>
                      <a:pt x="32" y="409"/>
                      <a:pt x="36" y="385"/>
                      <a:pt x="39" y="381"/>
                    </a:cubicBezTo>
                    <a:cubicBezTo>
                      <a:pt x="42" y="378"/>
                      <a:pt x="47" y="367"/>
                      <a:pt x="47" y="365"/>
                    </a:cubicBezTo>
                    <a:cubicBezTo>
                      <a:pt x="47" y="364"/>
                      <a:pt x="47" y="363"/>
                      <a:pt x="46" y="363"/>
                    </a:cubicBezTo>
                    <a:cubicBezTo>
                      <a:pt x="46" y="363"/>
                      <a:pt x="45" y="363"/>
                      <a:pt x="45" y="363"/>
                    </a:cubicBezTo>
                    <a:cubicBezTo>
                      <a:pt x="43" y="360"/>
                      <a:pt x="43" y="360"/>
                      <a:pt x="43" y="360"/>
                    </a:cubicBezTo>
                    <a:cubicBezTo>
                      <a:pt x="42" y="360"/>
                      <a:pt x="42" y="360"/>
                      <a:pt x="42" y="360"/>
                    </a:cubicBezTo>
                    <a:cubicBezTo>
                      <a:pt x="42" y="360"/>
                      <a:pt x="38" y="356"/>
                      <a:pt x="37" y="354"/>
                    </a:cubicBezTo>
                    <a:cubicBezTo>
                      <a:pt x="35" y="352"/>
                      <a:pt x="33" y="351"/>
                      <a:pt x="33" y="351"/>
                    </a:cubicBezTo>
                    <a:cubicBezTo>
                      <a:pt x="33" y="350"/>
                      <a:pt x="33" y="350"/>
                      <a:pt x="33" y="350"/>
                    </a:cubicBezTo>
                    <a:cubicBezTo>
                      <a:pt x="33" y="350"/>
                      <a:pt x="25" y="345"/>
                      <a:pt x="21" y="344"/>
                    </a:cubicBezTo>
                    <a:cubicBezTo>
                      <a:pt x="17" y="343"/>
                      <a:pt x="6" y="335"/>
                      <a:pt x="4" y="332"/>
                    </a:cubicBezTo>
                    <a:cubicBezTo>
                      <a:pt x="0" y="327"/>
                      <a:pt x="0" y="318"/>
                      <a:pt x="1" y="315"/>
                    </a:cubicBezTo>
                    <a:cubicBezTo>
                      <a:pt x="1" y="312"/>
                      <a:pt x="11" y="297"/>
                      <a:pt x="12" y="294"/>
                    </a:cubicBezTo>
                    <a:cubicBezTo>
                      <a:pt x="14" y="283"/>
                      <a:pt x="21" y="269"/>
                      <a:pt x="23" y="264"/>
                    </a:cubicBezTo>
                    <a:cubicBezTo>
                      <a:pt x="24" y="260"/>
                      <a:pt x="30" y="213"/>
                      <a:pt x="30" y="211"/>
                    </a:cubicBezTo>
                    <a:cubicBezTo>
                      <a:pt x="30" y="209"/>
                      <a:pt x="33" y="196"/>
                      <a:pt x="33" y="196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9" y="194"/>
                      <a:pt x="39" y="190"/>
                      <a:pt x="39" y="183"/>
                    </a:cubicBezTo>
                    <a:cubicBezTo>
                      <a:pt x="39" y="175"/>
                      <a:pt x="38" y="163"/>
                      <a:pt x="39" y="152"/>
                    </a:cubicBezTo>
                    <a:cubicBezTo>
                      <a:pt x="39" y="138"/>
                      <a:pt x="39" y="128"/>
                      <a:pt x="39" y="119"/>
                    </a:cubicBezTo>
                    <a:cubicBezTo>
                      <a:pt x="39" y="113"/>
                      <a:pt x="41" y="100"/>
                      <a:pt x="42" y="87"/>
                    </a:cubicBezTo>
                    <a:cubicBezTo>
                      <a:pt x="48" y="70"/>
                      <a:pt x="44" y="41"/>
                      <a:pt x="47" y="23"/>
                    </a:cubicBezTo>
                    <a:cubicBezTo>
                      <a:pt x="48" y="21"/>
                      <a:pt x="53" y="25"/>
                      <a:pt x="53" y="25"/>
                    </a:cubicBezTo>
                    <a:cubicBezTo>
                      <a:pt x="53" y="25"/>
                      <a:pt x="57" y="29"/>
                      <a:pt x="58" y="27"/>
                    </a:cubicBezTo>
                    <a:cubicBezTo>
                      <a:pt x="60" y="26"/>
                      <a:pt x="69" y="35"/>
                      <a:pt x="81" y="42"/>
                    </a:cubicBezTo>
                    <a:cubicBezTo>
                      <a:pt x="95" y="50"/>
                      <a:pt x="89" y="14"/>
                      <a:pt x="90" y="11"/>
                    </a:cubicBezTo>
                    <a:cubicBezTo>
                      <a:pt x="90" y="10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2" y="7"/>
                      <a:pt x="92" y="4"/>
                      <a:pt x="92" y="2"/>
                    </a:cubicBezTo>
                    <a:cubicBezTo>
                      <a:pt x="95" y="0"/>
                      <a:pt x="113" y="1"/>
                      <a:pt x="114" y="2"/>
                    </a:cubicBezTo>
                    <a:cubicBezTo>
                      <a:pt x="114" y="2"/>
                      <a:pt x="113" y="5"/>
                      <a:pt x="114" y="5"/>
                    </a:cubicBezTo>
                    <a:cubicBezTo>
                      <a:pt x="116" y="5"/>
                      <a:pt x="124" y="6"/>
                      <a:pt x="129" y="4"/>
                    </a:cubicBezTo>
                    <a:cubicBezTo>
                      <a:pt x="138" y="0"/>
                      <a:pt x="156" y="3"/>
                      <a:pt x="162" y="4"/>
                    </a:cubicBezTo>
                    <a:cubicBezTo>
                      <a:pt x="163" y="4"/>
                      <a:pt x="164" y="4"/>
                      <a:pt x="164" y="5"/>
                    </a:cubicBezTo>
                    <a:cubicBezTo>
                      <a:pt x="165" y="5"/>
                      <a:pt x="165" y="5"/>
                      <a:pt x="166" y="6"/>
                    </a:cubicBezTo>
                    <a:cubicBezTo>
                      <a:pt x="166" y="6"/>
                      <a:pt x="165" y="6"/>
                      <a:pt x="165" y="6"/>
                    </a:cubicBezTo>
                    <a:cubicBezTo>
                      <a:pt x="166" y="9"/>
                      <a:pt x="166" y="12"/>
                      <a:pt x="161" y="13"/>
                    </a:cubicBezTo>
                    <a:cubicBezTo>
                      <a:pt x="153" y="14"/>
                      <a:pt x="141" y="14"/>
                      <a:pt x="137" y="16"/>
                    </a:cubicBezTo>
                    <a:cubicBezTo>
                      <a:pt x="136" y="17"/>
                      <a:pt x="133" y="18"/>
                      <a:pt x="132" y="19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31" y="22"/>
                      <a:pt x="129" y="27"/>
                      <a:pt x="127" y="35"/>
                    </a:cubicBezTo>
                    <a:cubicBezTo>
                      <a:pt x="125" y="43"/>
                      <a:pt x="133" y="152"/>
                      <a:pt x="133" y="162"/>
                    </a:cubicBezTo>
                    <a:cubicBezTo>
                      <a:pt x="132" y="173"/>
                      <a:pt x="129" y="203"/>
                      <a:pt x="129" y="203"/>
                    </a:cubicBezTo>
                    <a:cubicBezTo>
                      <a:pt x="129" y="203"/>
                      <a:pt x="140" y="205"/>
                      <a:pt x="140" y="206"/>
                    </a:cubicBezTo>
                    <a:cubicBezTo>
                      <a:pt x="140" y="207"/>
                      <a:pt x="138" y="214"/>
                      <a:pt x="137" y="218"/>
                    </a:cubicBezTo>
                    <a:cubicBezTo>
                      <a:pt x="136" y="219"/>
                      <a:pt x="130" y="236"/>
                      <a:pt x="130" y="236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57" y="235"/>
                      <a:pt x="160" y="235"/>
                      <a:pt x="160" y="235"/>
                    </a:cubicBezTo>
                    <a:cubicBezTo>
                      <a:pt x="161" y="235"/>
                      <a:pt x="160" y="236"/>
                      <a:pt x="160" y="236"/>
                    </a:cubicBezTo>
                    <a:cubicBezTo>
                      <a:pt x="160" y="236"/>
                      <a:pt x="160" y="236"/>
                      <a:pt x="160" y="236"/>
                    </a:cubicBezTo>
                    <a:cubicBezTo>
                      <a:pt x="160" y="236"/>
                      <a:pt x="164" y="237"/>
                      <a:pt x="164" y="237"/>
                    </a:cubicBezTo>
                    <a:cubicBezTo>
                      <a:pt x="165" y="237"/>
                      <a:pt x="164" y="241"/>
                      <a:pt x="164" y="241"/>
                    </a:cubicBezTo>
                    <a:cubicBezTo>
                      <a:pt x="168" y="241"/>
                      <a:pt x="168" y="241"/>
                      <a:pt x="168" y="241"/>
                    </a:cubicBezTo>
                    <a:cubicBezTo>
                      <a:pt x="168" y="241"/>
                      <a:pt x="168" y="240"/>
                      <a:pt x="170" y="240"/>
                    </a:cubicBezTo>
                    <a:cubicBezTo>
                      <a:pt x="170" y="240"/>
                      <a:pt x="171" y="240"/>
                      <a:pt x="172" y="239"/>
                    </a:cubicBezTo>
                    <a:cubicBezTo>
                      <a:pt x="173" y="239"/>
                      <a:pt x="173" y="239"/>
                      <a:pt x="173" y="238"/>
                    </a:cubicBezTo>
                    <a:cubicBezTo>
                      <a:pt x="174" y="238"/>
                      <a:pt x="175" y="238"/>
                      <a:pt x="176" y="238"/>
                    </a:cubicBezTo>
                    <a:cubicBezTo>
                      <a:pt x="177" y="238"/>
                      <a:pt x="177" y="237"/>
                      <a:pt x="177" y="237"/>
                    </a:cubicBezTo>
                    <a:cubicBezTo>
                      <a:pt x="178" y="237"/>
                      <a:pt x="181" y="237"/>
                      <a:pt x="181" y="237"/>
                    </a:cubicBezTo>
                    <a:cubicBezTo>
                      <a:pt x="183" y="236"/>
                      <a:pt x="185" y="236"/>
                      <a:pt x="185" y="236"/>
                    </a:cubicBezTo>
                    <a:cubicBezTo>
                      <a:pt x="187" y="236"/>
                      <a:pt x="188" y="237"/>
                      <a:pt x="189" y="237"/>
                    </a:cubicBezTo>
                    <a:cubicBezTo>
                      <a:pt x="190" y="237"/>
                      <a:pt x="191" y="237"/>
                      <a:pt x="192" y="238"/>
                    </a:cubicBezTo>
                    <a:cubicBezTo>
                      <a:pt x="193" y="238"/>
                      <a:pt x="196" y="240"/>
                      <a:pt x="195" y="240"/>
                    </a:cubicBezTo>
                    <a:cubicBezTo>
                      <a:pt x="196" y="240"/>
                      <a:pt x="199" y="242"/>
                      <a:pt x="198" y="242"/>
                    </a:cubicBezTo>
                    <a:cubicBezTo>
                      <a:pt x="199" y="242"/>
                      <a:pt x="201" y="243"/>
                      <a:pt x="201" y="243"/>
                    </a:cubicBezTo>
                    <a:cubicBezTo>
                      <a:pt x="201" y="239"/>
                      <a:pt x="201" y="239"/>
                      <a:pt x="201" y="239"/>
                    </a:cubicBezTo>
                    <a:cubicBezTo>
                      <a:pt x="201" y="239"/>
                      <a:pt x="201" y="238"/>
                      <a:pt x="202" y="238"/>
                    </a:cubicBezTo>
                    <a:cubicBezTo>
                      <a:pt x="203" y="237"/>
                      <a:pt x="205" y="237"/>
                      <a:pt x="205" y="237"/>
                    </a:cubicBezTo>
                    <a:cubicBezTo>
                      <a:pt x="244" y="238"/>
                      <a:pt x="244" y="238"/>
                      <a:pt x="244" y="238"/>
                    </a:cubicBezTo>
                    <a:cubicBezTo>
                      <a:pt x="244" y="238"/>
                      <a:pt x="249" y="238"/>
                      <a:pt x="250" y="238"/>
                    </a:cubicBezTo>
                    <a:cubicBezTo>
                      <a:pt x="251" y="239"/>
                      <a:pt x="252" y="239"/>
                      <a:pt x="253" y="240"/>
                    </a:cubicBezTo>
                    <a:cubicBezTo>
                      <a:pt x="254" y="240"/>
                      <a:pt x="257" y="243"/>
                      <a:pt x="257" y="243"/>
                    </a:cubicBezTo>
                    <a:cubicBezTo>
                      <a:pt x="257" y="243"/>
                      <a:pt x="259" y="239"/>
                      <a:pt x="258" y="234"/>
                    </a:cubicBezTo>
                    <a:cubicBezTo>
                      <a:pt x="256" y="227"/>
                      <a:pt x="230" y="156"/>
                      <a:pt x="230" y="151"/>
                    </a:cubicBezTo>
                    <a:cubicBezTo>
                      <a:pt x="231" y="150"/>
                      <a:pt x="240" y="149"/>
                      <a:pt x="240" y="149"/>
                    </a:cubicBezTo>
                    <a:cubicBezTo>
                      <a:pt x="240" y="149"/>
                      <a:pt x="240" y="145"/>
                      <a:pt x="241" y="139"/>
                    </a:cubicBezTo>
                    <a:cubicBezTo>
                      <a:pt x="241" y="135"/>
                      <a:pt x="248" y="90"/>
                      <a:pt x="250" y="67"/>
                    </a:cubicBezTo>
                    <a:cubicBezTo>
                      <a:pt x="250" y="64"/>
                      <a:pt x="248" y="58"/>
                      <a:pt x="247" y="56"/>
                    </a:cubicBezTo>
                    <a:cubicBezTo>
                      <a:pt x="246" y="54"/>
                      <a:pt x="235" y="42"/>
                      <a:pt x="233" y="41"/>
                    </a:cubicBezTo>
                    <a:cubicBezTo>
                      <a:pt x="230" y="40"/>
                      <a:pt x="218" y="36"/>
                      <a:pt x="217" y="35"/>
                    </a:cubicBezTo>
                    <a:cubicBezTo>
                      <a:pt x="216" y="33"/>
                      <a:pt x="240" y="34"/>
                      <a:pt x="244" y="34"/>
                    </a:cubicBezTo>
                    <a:cubicBezTo>
                      <a:pt x="248" y="35"/>
                      <a:pt x="252" y="41"/>
                      <a:pt x="258" y="42"/>
                    </a:cubicBezTo>
                    <a:cubicBezTo>
                      <a:pt x="260" y="43"/>
                      <a:pt x="263" y="43"/>
                      <a:pt x="265" y="42"/>
                    </a:cubicBezTo>
                    <a:cubicBezTo>
                      <a:pt x="266" y="42"/>
                      <a:pt x="267" y="38"/>
                      <a:pt x="267" y="36"/>
                    </a:cubicBezTo>
                    <a:cubicBezTo>
                      <a:pt x="267" y="33"/>
                      <a:pt x="268" y="30"/>
                      <a:pt x="268" y="30"/>
                    </a:cubicBezTo>
                    <a:cubicBezTo>
                      <a:pt x="268" y="30"/>
                      <a:pt x="269" y="30"/>
                      <a:pt x="270" y="30"/>
                    </a:cubicBezTo>
                    <a:cubicBezTo>
                      <a:pt x="272" y="30"/>
                      <a:pt x="273" y="30"/>
                      <a:pt x="273" y="30"/>
                    </a:cubicBezTo>
                    <a:cubicBezTo>
                      <a:pt x="273" y="30"/>
                      <a:pt x="272" y="38"/>
                      <a:pt x="272" y="41"/>
                    </a:cubicBezTo>
                    <a:cubicBezTo>
                      <a:pt x="272" y="45"/>
                      <a:pt x="274" y="50"/>
                      <a:pt x="269" y="55"/>
                    </a:cubicBezTo>
                    <a:cubicBezTo>
                      <a:pt x="264" y="60"/>
                      <a:pt x="267" y="86"/>
                      <a:pt x="267" y="88"/>
                    </a:cubicBezTo>
                    <a:cubicBezTo>
                      <a:pt x="269" y="102"/>
                      <a:pt x="275" y="121"/>
                      <a:pt x="269" y="138"/>
                    </a:cubicBezTo>
                    <a:cubicBezTo>
                      <a:pt x="268" y="141"/>
                      <a:pt x="268" y="143"/>
                      <a:pt x="268" y="144"/>
                    </a:cubicBezTo>
                    <a:cubicBezTo>
                      <a:pt x="270" y="144"/>
                      <a:pt x="269" y="144"/>
                      <a:pt x="270" y="144"/>
                    </a:cubicBezTo>
                    <a:cubicBezTo>
                      <a:pt x="271" y="135"/>
                      <a:pt x="272" y="126"/>
                      <a:pt x="272" y="121"/>
                    </a:cubicBezTo>
                    <a:cubicBezTo>
                      <a:pt x="274" y="120"/>
                      <a:pt x="279" y="118"/>
                      <a:pt x="279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90" y="85"/>
                      <a:pt x="290" y="75"/>
                    </a:cubicBezTo>
                    <a:cubicBezTo>
                      <a:pt x="290" y="71"/>
                      <a:pt x="291" y="64"/>
                      <a:pt x="290" y="61"/>
                    </a:cubicBezTo>
                    <a:cubicBezTo>
                      <a:pt x="289" y="59"/>
                      <a:pt x="288" y="50"/>
                      <a:pt x="288" y="50"/>
                    </a:cubicBezTo>
                    <a:cubicBezTo>
                      <a:pt x="288" y="50"/>
                      <a:pt x="301" y="31"/>
                      <a:pt x="306" y="36"/>
                    </a:cubicBezTo>
                    <a:cubicBezTo>
                      <a:pt x="309" y="40"/>
                      <a:pt x="306" y="59"/>
                      <a:pt x="306" y="59"/>
                    </a:cubicBezTo>
                    <a:cubicBezTo>
                      <a:pt x="305" y="62"/>
                      <a:pt x="305" y="62"/>
                      <a:pt x="305" y="62"/>
                    </a:cubicBezTo>
                    <a:cubicBezTo>
                      <a:pt x="305" y="62"/>
                      <a:pt x="303" y="70"/>
                      <a:pt x="304" y="77"/>
                    </a:cubicBezTo>
                    <a:cubicBezTo>
                      <a:pt x="305" y="85"/>
                      <a:pt x="311" y="118"/>
                      <a:pt x="311" y="118"/>
                    </a:cubicBezTo>
                    <a:cubicBezTo>
                      <a:pt x="374" y="122"/>
                      <a:pt x="374" y="122"/>
                      <a:pt x="374" y="122"/>
                    </a:cubicBezTo>
                    <a:cubicBezTo>
                      <a:pt x="375" y="165"/>
                      <a:pt x="375" y="165"/>
                      <a:pt x="375" y="165"/>
                    </a:cubicBezTo>
                    <a:cubicBezTo>
                      <a:pt x="368" y="167"/>
                      <a:pt x="368" y="167"/>
                      <a:pt x="368" y="167"/>
                    </a:cubicBezTo>
                    <a:cubicBezTo>
                      <a:pt x="352" y="166"/>
                      <a:pt x="352" y="166"/>
                      <a:pt x="352" y="166"/>
                    </a:cubicBezTo>
                    <a:cubicBezTo>
                      <a:pt x="352" y="166"/>
                      <a:pt x="350" y="172"/>
                      <a:pt x="348" y="174"/>
                    </a:cubicBezTo>
                    <a:cubicBezTo>
                      <a:pt x="347" y="175"/>
                      <a:pt x="346" y="176"/>
                      <a:pt x="345" y="177"/>
                    </a:cubicBezTo>
                    <a:cubicBezTo>
                      <a:pt x="344" y="177"/>
                      <a:pt x="344" y="177"/>
                      <a:pt x="344" y="177"/>
                    </a:cubicBezTo>
                    <a:cubicBezTo>
                      <a:pt x="344" y="179"/>
                      <a:pt x="344" y="179"/>
                      <a:pt x="344" y="179"/>
                    </a:cubicBezTo>
                    <a:cubicBezTo>
                      <a:pt x="346" y="180"/>
                      <a:pt x="346" y="180"/>
                      <a:pt x="346" y="180"/>
                    </a:cubicBezTo>
                    <a:cubicBezTo>
                      <a:pt x="346" y="180"/>
                      <a:pt x="348" y="219"/>
                      <a:pt x="348" y="225"/>
                    </a:cubicBezTo>
                    <a:cubicBezTo>
                      <a:pt x="348" y="231"/>
                      <a:pt x="348" y="250"/>
                      <a:pt x="348" y="253"/>
                    </a:cubicBezTo>
                    <a:cubicBezTo>
                      <a:pt x="348" y="257"/>
                      <a:pt x="351" y="276"/>
                      <a:pt x="352" y="284"/>
                    </a:cubicBezTo>
                    <a:cubicBezTo>
                      <a:pt x="352" y="289"/>
                      <a:pt x="351" y="297"/>
                      <a:pt x="349" y="300"/>
                    </a:cubicBezTo>
                    <a:cubicBezTo>
                      <a:pt x="348" y="301"/>
                      <a:pt x="348" y="302"/>
                      <a:pt x="346" y="302"/>
                    </a:cubicBezTo>
                    <a:cubicBezTo>
                      <a:pt x="345" y="303"/>
                      <a:pt x="343" y="303"/>
                      <a:pt x="341" y="305"/>
                    </a:cubicBezTo>
                    <a:cubicBezTo>
                      <a:pt x="336" y="307"/>
                      <a:pt x="331" y="310"/>
                      <a:pt x="330" y="311"/>
                    </a:cubicBezTo>
                    <a:cubicBezTo>
                      <a:pt x="333" y="311"/>
                      <a:pt x="335" y="311"/>
                      <a:pt x="337" y="312"/>
                    </a:cubicBezTo>
                    <a:cubicBezTo>
                      <a:pt x="335" y="312"/>
                      <a:pt x="334" y="311"/>
                      <a:pt x="333" y="312"/>
                    </a:cubicBezTo>
                    <a:cubicBezTo>
                      <a:pt x="336" y="311"/>
                      <a:pt x="339" y="313"/>
                      <a:pt x="339" y="315"/>
                    </a:cubicBezTo>
                    <a:cubicBezTo>
                      <a:pt x="338" y="315"/>
                      <a:pt x="337" y="314"/>
                      <a:pt x="337" y="314"/>
                    </a:cubicBezTo>
                    <a:cubicBezTo>
                      <a:pt x="338" y="315"/>
                      <a:pt x="339" y="315"/>
                      <a:pt x="338" y="316"/>
                    </a:cubicBezTo>
                    <a:cubicBezTo>
                      <a:pt x="338" y="315"/>
                      <a:pt x="336" y="315"/>
                      <a:pt x="336" y="315"/>
                    </a:cubicBezTo>
                    <a:cubicBezTo>
                      <a:pt x="337" y="315"/>
                      <a:pt x="338" y="316"/>
                      <a:pt x="339" y="317"/>
                    </a:cubicBezTo>
                    <a:cubicBezTo>
                      <a:pt x="339" y="317"/>
                      <a:pt x="339" y="317"/>
                      <a:pt x="338" y="317"/>
                    </a:cubicBezTo>
                    <a:cubicBezTo>
                      <a:pt x="337" y="316"/>
                      <a:pt x="333" y="317"/>
                      <a:pt x="331" y="320"/>
                    </a:cubicBezTo>
                    <a:cubicBezTo>
                      <a:pt x="327" y="324"/>
                      <a:pt x="326" y="332"/>
                      <a:pt x="328" y="337"/>
                    </a:cubicBezTo>
                    <a:cubicBezTo>
                      <a:pt x="331" y="347"/>
                      <a:pt x="326" y="360"/>
                      <a:pt x="322" y="363"/>
                    </a:cubicBezTo>
                    <a:cubicBezTo>
                      <a:pt x="315" y="372"/>
                      <a:pt x="308" y="373"/>
                      <a:pt x="303" y="375"/>
                    </a:cubicBezTo>
                    <a:cubicBezTo>
                      <a:pt x="297" y="376"/>
                      <a:pt x="290" y="376"/>
                      <a:pt x="284" y="375"/>
                    </a:cubicBezTo>
                    <a:cubicBezTo>
                      <a:pt x="279" y="373"/>
                      <a:pt x="275" y="373"/>
                      <a:pt x="273" y="370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75" name="Freeform 47"/>
              <p:cNvSpPr>
                <a:spLocks/>
              </p:cNvSpPr>
              <p:nvPr userDrawn="1"/>
            </p:nvSpPr>
            <p:spPr bwMode="gray">
              <a:xfrm>
                <a:off x="3822" y="852"/>
                <a:ext cx="881" cy="1408"/>
              </a:xfrm>
              <a:custGeom>
                <a:avLst/>
                <a:gdLst/>
                <a:ahLst/>
                <a:cxnLst>
                  <a:cxn ang="0">
                    <a:pos x="258" y="92"/>
                  </a:cxn>
                  <a:cxn ang="0">
                    <a:pos x="256" y="112"/>
                  </a:cxn>
                  <a:cxn ang="0">
                    <a:pos x="260" y="125"/>
                  </a:cxn>
                  <a:cxn ang="0">
                    <a:pos x="273" y="144"/>
                  </a:cxn>
                  <a:cxn ang="0">
                    <a:pos x="247" y="178"/>
                  </a:cxn>
                  <a:cxn ang="0">
                    <a:pos x="238" y="240"/>
                  </a:cxn>
                  <a:cxn ang="0">
                    <a:pos x="201" y="245"/>
                  </a:cxn>
                  <a:cxn ang="0">
                    <a:pos x="168" y="243"/>
                  </a:cxn>
                  <a:cxn ang="0">
                    <a:pos x="161" y="242"/>
                  </a:cxn>
                  <a:cxn ang="0">
                    <a:pos x="121" y="231"/>
                  </a:cxn>
                  <a:cxn ang="0">
                    <a:pos x="95" y="95"/>
                  </a:cxn>
                  <a:cxn ang="0">
                    <a:pos x="101" y="79"/>
                  </a:cxn>
                  <a:cxn ang="0">
                    <a:pos x="103" y="55"/>
                  </a:cxn>
                  <a:cxn ang="0">
                    <a:pos x="61" y="5"/>
                  </a:cxn>
                  <a:cxn ang="0">
                    <a:pos x="43" y="85"/>
                  </a:cxn>
                  <a:cxn ang="0">
                    <a:pos x="33" y="100"/>
                  </a:cxn>
                  <a:cxn ang="0">
                    <a:pos x="11" y="187"/>
                  </a:cxn>
                  <a:cxn ang="0">
                    <a:pos x="37" y="338"/>
                  </a:cxn>
                  <a:cxn ang="0">
                    <a:pos x="40" y="501"/>
                  </a:cxn>
                  <a:cxn ang="0">
                    <a:pos x="83" y="587"/>
                  </a:cxn>
                  <a:cxn ang="0">
                    <a:pos x="85" y="526"/>
                  </a:cxn>
                  <a:cxn ang="0">
                    <a:pos x="109" y="540"/>
                  </a:cxn>
                  <a:cxn ang="0">
                    <a:pos x="160" y="535"/>
                  </a:cxn>
                  <a:cxn ang="0">
                    <a:pos x="132" y="517"/>
                  </a:cxn>
                  <a:cxn ang="0">
                    <a:pos x="131" y="386"/>
                  </a:cxn>
                  <a:cxn ang="0">
                    <a:pos x="129" y="273"/>
                  </a:cxn>
                  <a:cxn ang="0">
                    <a:pos x="159" y="272"/>
                  </a:cxn>
                  <a:cxn ang="0">
                    <a:pos x="169" y="267"/>
                  </a:cxn>
                  <a:cxn ang="0">
                    <a:pos x="176" y="271"/>
                  </a:cxn>
                  <a:cxn ang="0">
                    <a:pos x="191" y="270"/>
                  </a:cxn>
                  <a:cxn ang="0">
                    <a:pos x="200" y="268"/>
                  </a:cxn>
                  <a:cxn ang="0">
                    <a:pos x="249" y="269"/>
                  </a:cxn>
                  <a:cxn ang="0">
                    <a:pos x="228" y="402"/>
                  </a:cxn>
                  <a:cxn ang="0">
                    <a:pos x="245" y="535"/>
                  </a:cxn>
                  <a:cxn ang="0">
                    <a:pos x="256" y="552"/>
                  </a:cxn>
                  <a:cxn ang="0">
                    <a:pos x="267" y="563"/>
                  </a:cxn>
                  <a:cxn ang="0">
                    <a:pos x="268" y="497"/>
                  </a:cxn>
                  <a:cxn ang="0">
                    <a:pos x="270" y="447"/>
                  </a:cxn>
                  <a:cxn ang="0">
                    <a:pos x="287" y="538"/>
                  </a:cxn>
                  <a:cxn ang="0">
                    <a:pos x="303" y="576"/>
                  </a:cxn>
                  <a:cxn ang="0">
                    <a:pos x="309" y="451"/>
                  </a:cxn>
                  <a:cxn ang="0">
                    <a:pos x="350" y="378"/>
                  </a:cxn>
                  <a:cxn ang="0">
                    <a:pos x="343" y="358"/>
                  </a:cxn>
                  <a:cxn ang="0">
                    <a:pos x="351" y="199"/>
                  </a:cxn>
                  <a:cxn ang="0">
                    <a:pos x="329" y="158"/>
                  </a:cxn>
                  <a:cxn ang="0">
                    <a:pos x="336" y="153"/>
                  </a:cxn>
                  <a:cxn ang="0">
                    <a:pos x="338" y="148"/>
                  </a:cxn>
                  <a:cxn ang="0">
                    <a:pos x="303" y="61"/>
                  </a:cxn>
                </a:cxnLst>
                <a:rect l="0" t="0" r="r" b="b"/>
                <a:pathLst>
                  <a:path w="373" h="597">
                    <a:moveTo>
                      <a:pt x="273" y="68"/>
                    </a:moveTo>
                    <a:cubicBezTo>
                      <a:pt x="261" y="68"/>
                      <a:pt x="253" y="83"/>
                      <a:pt x="257" y="92"/>
                    </a:cubicBezTo>
                    <a:cubicBezTo>
                      <a:pt x="257" y="92"/>
                      <a:pt x="258" y="93"/>
                      <a:pt x="258" y="94"/>
                    </a:cubicBezTo>
                    <a:cubicBezTo>
                      <a:pt x="258" y="93"/>
                      <a:pt x="258" y="92"/>
                      <a:pt x="258" y="92"/>
                    </a:cubicBezTo>
                    <a:cubicBezTo>
                      <a:pt x="258" y="93"/>
                      <a:pt x="259" y="94"/>
                      <a:pt x="259" y="94"/>
                    </a:cubicBezTo>
                    <a:cubicBezTo>
                      <a:pt x="259" y="94"/>
                      <a:pt x="259" y="94"/>
                      <a:pt x="259" y="93"/>
                    </a:cubicBezTo>
                    <a:cubicBezTo>
                      <a:pt x="261" y="96"/>
                      <a:pt x="261" y="101"/>
                      <a:pt x="259" y="104"/>
                    </a:cubicBezTo>
                    <a:cubicBezTo>
                      <a:pt x="258" y="108"/>
                      <a:pt x="255" y="111"/>
                      <a:pt x="256" y="112"/>
                    </a:cubicBezTo>
                    <a:cubicBezTo>
                      <a:pt x="256" y="114"/>
                      <a:pt x="259" y="114"/>
                      <a:pt x="260" y="115"/>
                    </a:cubicBezTo>
                    <a:cubicBezTo>
                      <a:pt x="260" y="116"/>
                      <a:pt x="259" y="118"/>
                      <a:pt x="259" y="119"/>
                    </a:cubicBezTo>
                    <a:cubicBezTo>
                      <a:pt x="259" y="121"/>
                      <a:pt x="260" y="121"/>
                      <a:pt x="260" y="121"/>
                    </a:cubicBezTo>
                    <a:cubicBezTo>
                      <a:pt x="258" y="121"/>
                      <a:pt x="259" y="125"/>
                      <a:pt x="260" y="125"/>
                    </a:cubicBezTo>
                    <a:cubicBezTo>
                      <a:pt x="260" y="126"/>
                      <a:pt x="261" y="126"/>
                      <a:pt x="261" y="127"/>
                    </a:cubicBezTo>
                    <a:cubicBezTo>
                      <a:pt x="261" y="127"/>
                      <a:pt x="259" y="131"/>
                      <a:pt x="261" y="133"/>
                    </a:cubicBezTo>
                    <a:cubicBezTo>
                      <a:pt x="263" y="134"/>
                      <a:pt x="271" y="135"/>
                      <a:pt x="274" y="134"/>
                    </a:cubicBezTo>
                    <a:cubicBezTo>
                      <a:pt x="275" y="138"/>
                      <a:pt x="274" y="142"/>
                      <a:pt x="273" y="144"/>
                    </a:cubicBezTo>
                    <a:cubicBezTo>
                      <a:pt x="272" y="147"/>
                      <a:pt x="272" y="153"/>
                      <a:pt x="267" y="152"/>
                    </a:cubicBezTo>
                    <a:cubicBezTo>
                      <a:pt x="268" y="154"/>
                      <a:pt x="269" y="154"/>
                      <a:pt x="270" y="154"/>
                    </a:cubicBezTo>
                    <a:cubicBezTo>
                      <a:pt x="270" y="155"/>
                      <a:pt x="263" y="157"/>
                      <a:pt x="259" y="157"/>
                    </a:cubicBezTo>
                    <a:cubicBezTo>
                      <a:pt x="254" y="159"/>
                      <a:pt x="249" y="170"/>
                      <a:pt x="247" y="178"/>
                    </a:cubicBezTo>
                    <a:cubicBezTo>
                      <a:pt x="247" y="182"/>
                      <a:pt x="247" y="191"/>
                      <a:pt x="244" y="202"/>
                    </a:cubicBezTo>
                    <a:cubicBezTo>
                      <a:pt x="242" y="211"/>
                      <a:pt x="240" y="230"/>
                      <a:pt x="240" y="233"/>
                    </a:cubicBezTo>
                    <a:cubicBezTo>
                      <a:pt x="240" y="238"/>
                      <a:pt x="238" y="237"/>
                      <a:pt x="238" y="237"/>
                    </a:cubicBezTo>
                    <a:cubicBezTo>
                      <a:pt x="237" y="237"/>
                      <a:pt x="238" y="240"/>
                      <a:pt x="238" y="240"/>
                    </a:cubicBezTo>
                    <a:cubicBezTo>
                      <a:pt x="238" y="240"/>
                      <a:pt x="235" y="240"/>
                      <a:pt x="234" y="240"/>
                    </a:cubicBezTo>
                    <a:cubicBezTo>
                      <a:pt x="233" y="241"/>
                      <a:pt x="233" y="242"/>
                      <a:pt x="233" y="242"/>
                    </a:cubicBezTo>
                    <a:cubicBezTo>
                      <a:pt x="232" y="243"/>
                      <a:pt x="207" y="245"/>
                      <a:pt x="201" y="244"/>
                    </a:cubicBezTo>
                    <a:cubicBezTo>
                      <a:pt x="201" y="244"/>
                      <a:pt x="201" y="244"/>
                      <a:pt x="201" y="245"/>
                    </a:cubicBezTo>
                    <a:cubicBezTo>
                      <a:pt x="199" y="245"/>
                      <a:pt x="199" y="245"/>
                      <a:pt x="196" y="245"/>
                    </a:cubicBezTo>
                    <a:cubicBezTo>
                      <a:pt x="193" y="244"/>
                      <a:pt x="191" y="241"/>
                      <a:pt x="188" y="240"/>
                    </a:cubicBezTo>
                    <a:cubicBezTo>
                      <a:pt x="187" y="240"/>
                      <a:pt x="179" y="240"/>
                      <a:pt x="177" y="240"/>
                    </a:cubicBezTo>
                    <a:cubicBezTo>
                      <a:pt x="175" y="240"/>
                      <a:pt x="171" y="243"/>
                      <a:pt x="168" y="243"/>
                    </a:cubicBezTo>
                    <a:cubicBezTo>
                      <a:pt x="167" y="243"/>
                      <a:pt x="166" y="243"/>
                      <a:pt x="164" y="243"/>
                    </a:cubicBezTo>
                    <a:cubicBezTo>
                      <a:pt x="163" y="243"/>
                      <a:pt x="164" y="243"/>
                      <a:pt x="163" y="243"/>
                    </a:cubicBezTo>
                    <a:cubicBezTo>
                      <a:pt x="163" y="243"/>
                      <a:pt x="162" y="243"/>
                      <a:pt x="161" y="243"/>
                    </a:cubicBezTo>
                    <a:cubicBezTo>
                      <a:pt x="161" y="243"/>
                      <a:pt x="161" y="242"/>
                      <a:pt x="161" y="242"/>
                    </a:cubicBezTo>
                    <a:cubicBezTo>
                      <a:pt x="151" y="241"/>
                      <a:pt x="135" y="238"/>
                      <a:pt x="134" y="238"/>
                    </a:cubicBezTo>
                    <a:cubicBezTo>
                      <a:pt x="132" y="237"/>
                      <a:pt x="130" y="234"/>
                      <a:pt x="128" y="235"/>
                    </a:cubicBezTo>
                    <a:cubicBezTo>
                      <a:pt x="125" y="235"/>
                      <a:pt x="124" y="232"/>
                      <a:pt x="123" y="232"/>
                    </a:cubicBezTo>
                    <a:cubicBezTo>
                      <a:pt x="121" y="231"/>
                      <a:pt x="121" y="232"/>
                      <a:pt x="121" y="231"/>
                    </a:cubicBezTo>
                    <a:cubicBezTo>
                      <a:pt x="121" y="230"/>
                      <a:pt x="120" y="147"/>
                      <a:pt x="98" y="125"/>
                    </a:cubicBezTo>
                    <a:cubicBezTo>
                      <a:pt x="83" y="111"/>
                      <a:pt x="80" y="110"/>
                      <a:pt x="80" y="106"/>
                    </a:cubicBezTo>
                    <a:cubicBezTo>
                      <a:pt x="80" y="102"/>
                      <a:pt x="80" y="101"/>
                      <a:pt x="81" y="98"/>
                    </a:cubicBezTo>
                    <a:cubicBezTo>
                      <a:pt x="81" y="96"/>
                      <a:pt x="91" y="98"/>
                      <a:pt x="95" y="95"/>
                    </a:cubicBezTo>
                    <a:cubicBezTo>
                      <a:pt x="97" y="93"/>
                      <a:pt x="96" y="89"/>
                      <a:pt x="96" y="87"/>
                    </a:cubicBezTo>
                    <a:cubicBezTo>
                      <a:pt x="97" y="86"/>
                      <a:pt x="98" y="85"/>
                      <a:pt x="99" y="84"/>
                    </a:cubicBezTo>
                    <a:cubicBezTo>
                      <a:pt x="99" y="84"/>
                      <a:pt x="100" y="81"/>
                      <a:pt x="97" y="80"/>
                    </a:cubicBezTo>
                    <a:cubicBezTo>
                      <a:pt x="100" y="81"/>
                      <a:pt x="101" y="79"/>
                      <a:pt x="101" y="79"/>
                    </a:cubicBezTo>
                    <a:cubicBezTo>
                      <a:pt x="101" y="78"/>
                      <a:pt x="100" y="76"/>
                      <a:pt x="100" y="76"/>
                    </a:cubicBezTo>
                    <a:cubicBezTo>
                      <a:pt x="100" y="75"/>
                      <a:pt x="100" y="74"/>
                      <a:pt x="101" y="73"/>
                    </a:cubicBezTo>
                    <a:cubicBezTo>
                      <a:pt x="102" y="72"/>
                      <a:pt x="106" y="73"/>
                      <a:pt x="107" y="71"/>
                    </a:cubicBezTo>
                    <a:cubicBezTo>
                      <a:pt x="108" y="68"/>
                      <a:pt x="103" y="60"/>
                      <a:pt x="103" y="55"/>
                    </a:cubicBezTo>
                    <a:cubicBezTo>
                      <a:pt x="103" y="53"/>
                      <a:pt x="107" y="51"/>
                      <a:pt x="108" y="49"/>
                    </a:cubicBezTo>
                    <a:cubicBezTo>
                      <a:pt x="109" y="43"/>
                      <a:pt x="106" y="33"/>
                      <a:pt x="106" y="31"/>
                    </a:cubicBezTo>
                    <a:cubicBezTo>
                      <a:pt x="106" y="29"/>
                      <a:pt x="109" y="32"/>
                      <a:pt x="109" y="27"/>
                    </a:cubicBezTo>
                    <a:cubicBezTo>
                      <a:pt x="109" y="23"/>
                      <a:pt x="90" y="0"/>
                      <a:pt x="61" y="5"/>
                    </a:cubicBezTo>
                    <a:cubicBezTo>
                      <a:pt x="32" y="11"/>
                      <a:pt x="37" y="47"/>
                      <a:pt x="39" y="53"/>
                    </a:cubicBezTo>
                    <a:cubicBezTo>
                      <a:pt x="42" y="61"/>
                      <a:pt x="47" y="75"/>
                      <a:pt x="47" y="78"/>
                    </a:cubicBezTo>
                    <a:cubicBezTo>
                      <a:pt x="47" y="79"/>
                      <a:pt x="45" y="84"/>
                      <a:pt x="44" y="84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1" y="86"/>
                    </a:cubicBezTo>
                    <a:cubicBezTo>
                      <a:pt x="41" y="86"/>
                      <a:pt x="38" y="92"/>
                      <a:pt x="37" y="95"/>
                    </a:cubicBezTo>
                    <a:cubicBezTo>
                      <a:pt x="35" y="97"/>
                      <a:pt x="33" y="100"/>
                      <a:pt x="33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00"/>
                      <a:pt x="24" y="108"/>
                      <a:pt x="21" y="110"/>
                    </a:cubicBezTo>
                    <a:cubicBezTo>
                      <a:pt x="11" y="117"/>
                      <a:pt x="6" y="124"/>
                      <a:pt x="4" y="128"/>
                    </a:cubicBezTo>
                    <a:cubicBezTo>
                      <a:pt x="0" y="136"/>
                      <a:pt x="0" y="150"/>
                      <a:pt x="0" y="154"/>
                    </a:cubicBezTo>
                    <a:cubicBezTo>
                      <a:pt x="1" y="159"/>
                      <a:pt x="10" y="181"/>
                      <a:pt x="11" y="187"/>
                    </a:cubicBezTo>
                    <a:cubicBezTo>
                      <a:pt x="14" y="202"/>
                      <a:pt x="20" y="225"/>
                      <a:pt x="22" y="232"/>
                    </a:cubicBezTo>
                    <a:cubicBezTo>
                      <a:pt x="23" y="238"/>
                      <a:pt x="28" y="310"/>
                      <a:pt x="29" y="313"/>
                    </a:cubicBezTo>
                    <a:cubicBezTo>
                      <a:pt x="29" y="315"/>
                      <a:pt x="31" y="335"/>
                      <a:pt x="31" y="335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37" y="338"/>
                      <a:pt x="37" y="344"/>
                      <a:pt x="37" y="354"/>
                    </a:cubicBezTo>
                    <a:cubicBezTo>
                      <a:pt x="37" y="367"/>
                      <a:pt x="37" y="385"/>
                      <a:pt x="37" y="402"/>
                    </a:cubicBezTo>
                    <a:cubicBezTo>
                      <a:pt x="37" y="423"/>
                      <a:pt x="37" y="438"/>
                      <a:pt x="37" y="452"/>
                    </a:cubicBezTo>
                    <a:cubicBezTo>
                      <a:pt x="37" y="461"/>
                      <a:pt x="38" y="481"/>
                      <a:pt x="40" y="501"/>
                    </a:cubicBezTo>
                    <a:cubicBezTo>
                      <a:pt x="45" y="527"/>
                      <a:pt x="41" y="528"/>
                      <a:pt x="44" y="556"/>
                    </a:cubicBezTo>
                    <a:cubicBezTo>
                      <a:pt x="45" y="558"/>
                      <a:pt x="48" y="560"/>
                      <a:pt x="48" y="560"/>
                    </a:cubicBezTo>
                    <a:cubicBezTo>
                      <a:pt x="48" y="560"/>
                      <a:pt x="54" y="563"/>
                      <a:pt x="56" y="566"/>
                    </a:cubicBezTo>
                    <a:cubicBezTo>
                      <a:pt x="57" y="568"/>
                      <a:pt x="69" y="587"/>
                      <a:pt x="83" y="587"/>
                    </a:cubicBezTo>
                    <a:cubicBezTo>
                      <a:pt x="97" y="587"/>
                      <a:pt x="101" y="581"/>
                      <a:pt x="100" y="577"/>
                    </a:cubicBezTo>
                    <a:cubicBezTo>
                      <a:pt x="99" y="574"/>
                      <a:pt x="82" y="553"/>
                      <a:pt x="82" y="551"/>
                    </a:cubicBezTo>
                    <a:cubicBezTo>
                      <a:pt x="82" y="549"/>
                      <a:pt x="84" y="514"/>
                      <a:pt x="84" y="513"/>
                    </a:cubicBezTo>
                    <a:cubicBezTo>
                      <a:pt x="84" y="514"/>
                      <a:pt x="84" y="522"/>
                      <a:pt x="85" y="526"/>
                    </a:cubicBezTo>
                    <a:cubicBezTo>
                      <a:pt x="85" y="527"/>
                      <a:pt x="86" y="529"/>
                      <a:pt x="87" y="530"/>
                    </a:cubicBezTo>
                    <a:cubicBezTo>
                      <a:pt x="87" y="530"/>
                      <a:pt x="87" y="529"/>
                      <a:pt x="87" y="529"/>
                    </a:cubicBezTo>
                    <a:cubicBezTo>
                      <a:pt x="87" y="532"/>
                      <a:pt x="88" y="536"/>
                      <a:pt x="88" y="540"/>
                    </a:cubicBezTo>
                    <a:cubicBezTo>
                      <a:pt x="90" y="542"/>
                      <a:pt x="108" y="541"/>
                      <a:pt x="109" y="540"/>
                    </a:cubicBezTo>
                    <a:cubicBezTo>
                      <a:pt x="109" y="539"/>
                      <a:pt x="109" y="535"/>
                      <a:pt x="109" y="534"/>
                    </a:cubicBezTo>
                    <a:cubicBezTo>
                      <a:pt x="111" y="534"/>
                      <a:pt x="120" y="533"/>
                      <a:pt x="124" y="536"/>
                    </a:cubicBezTo>
                    <a:cubicBezTo>
                      <a:pt x="134" y="542"/>
                      <a:pt x="152" y="538"/>
                      <a:pt x="158" y="536"/>
                    </a:cubicBezTo>
                    <a:cubicBezTo>
                      <a:pt x="159" y="536"/>
                      <a:pt x="160" y="535"/>
                      <a:pt x="160" y="535"/>
                    </a:cubicBezTo>
                    <a:cubicBezTo>
                      <a:pt x="160" y="535"/>
                      <a:pt x="161" y="534"/>
                      <a:pt x="161" y="532"/>
                    </a:cubicBezTo>
                    <a:cubicBezTo>
                      <a:pt x="161" y="532"/>
                      <a:pt x="161" y="532"/>
                      <a:pt x="161" y="532"/>
                    </a:cubicBezTo>
                    <a:cubicBezTo>
                      <a:pt x="161" y="529"/>
                      <a:pt x="161" y="523"/>
                      <a:pt x="156" y="523"/>
                    </a:cubicBezTo>
                    <a:cubicBezTo>
                      <a:pt x="149" y="521"/>
                      <a:pt x="136" y="521"/>
                      <a:pt x="132" y="517"/>
                    </a:cubicBezTo>
                    <a:cubicBezTo>
                      <a:pt x="131" y="517"/>
                      <a:pt x="128" y="515"/>
                      <a:pt x="127" y="514"/>
                    </a:cubicBezTo>
                    <a:cubicBezTo>
                      <a:pt x="127" y="514"/>
                      <a:pt x="127" y="514"/>
                      <a:pt x="127" y="514"/>
                    </a:cubicBezTo>
                    <a:cubicBezTo>
                      <a:pt x="126" y="509"/>
                      <a:pt x="125" y="501"/>
                      <a:pt x="123" y="489"/>
                    </a:cubicBezTo>
                    <a:cubicBezTo>
                      <a:pt x="121" y="476"/>
                      <a:pt x="131" y="402"/>
                      <a:pt x="131" y="386"/>
                    </a:cubicBezTo>
                    <a:cubicBezTo>
                      <a:pt x="131" y="370"/>
                      <a:pt x="127" y="324"/>
                      <a:pt x="127" y="324"/>
                    </a:cubicBezTo>
                    <a:cubicBezTo>
                      <a:pt x="127" y="324"/>
                      <a:pt x="139" y="320"/>
                      <a:pt x="139" y="319"/>
                    </a:cubicBezTo>
                    <a:cubicBezTo>
                      <a:pt x="139" y="317"/>
                      <a:pt x="136" y="307"/>
                      <a:pt x="135" y="301"/>
                    </a:cubicBezTo>
                    <a:cubicBezTo>
                      <a:pt x="135" y="299"/>
                      <a:pt x="129" y="273"/>
                      <a:pt x="129" y="273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9" y="274"/>
                      <a:pt x="159" y="274"/>
                    </a:cubicBezTo>
                    <a:cubicBezTo>
                      <a:pt x="159" y="274"/>
                      <a:pt x="159" y="273"/>
                      <a:pt x="159" y="273"/>
                    </a:cubicBezTo>
                    <a:cubicBezTo>
                      <a:pt x="159" y="272"/>
                      <a:pt x="159" y="272"/>
                      <a:pt x="159" y="272"/>
                    </a:cubicBezTo>
                    <a:cubicBezTo>
                      <a:pt x="159" y="272"/>
                      <a:pt x="162" y="272"/>
                      <a:pt x="163" y="272"/>
                    </a:cubicBezTo>
                    <a:cubicBezTo>
                      <a:pt x="163" y="271"/>
                      <a:pt x="163" y="265"/>
                      <a:pt x="163" y="265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7"/>
                      <a:pt x="169" y="267"/>
                    </a:cubicBezTo>
                    <a:cubicBezTo>
                      <a:pt x="169" y="268"/>
                      <a:pt x="170" y="268"/>
                      <a:pt x="171" y="268"/>
                    </a:cubicBezTo>
                    <a:cubicBezTo>
                      <a:pt x="172" y="268"/>
                      <a:pt x="172" y="269"/>
                      <a:pt x="172" y="270"/>
                    </a:cubicBezTo>
                    <a:cubicBezTo>
                      <a:pt x="173" y="270"/>
                      <a:pt x="174" y="270"/>
                      <a:pt x="175" y="270"/>
                    </a:cubicBezTo>
                    <a:cubicBezTo>
                      <a:pt x="175" y="270"/>
                      <a:pt x="176" y="271"/>
                      <a:pt x="176" y="271"/>
                    </a:cubicBezTo>
                    <a:cubicBezTo>
                      <a:pt x="177" y="272"/>
                      <a:pt x="180" y="272"/>
                      <a:pt x="180" y="272"/>
                    </a:cubicBezTo>
                    <a:cubicBezTo>
                      <a:pt x="182" y="272"/>
                      <a:pt x="184" y="273"/>
                      <a:pt x="184" y="273"/>
                    </a:cubicBezTo>
                    <a:cubicBezTo>
                      <a:pt x="186" y="273"/>
                      <a:pt x="187" y="272"/>
                      <a:pt x="188" y="272"/>
                    </a:cubicBezTo>
                    <a:cubicBezTo>
                      <a:pt x="189" y="271"/>
                      <a:pt x="190" y="271"/>
                      <a:pt x="191" y="270"/>
                    </a:cubicBezTo>
                    <a:cubicBezTo>
                      <a:pt x="192" y="270"/>
                      <a:pt x="195" y="267"/>
                      <a:pt x="194" y="266"/>
                    </a:cubicBezTo>
                    <a:cubicBezTo>
                      <a:pt x="195" y="267"/>
                      <a:pt x="198" y="264"/>
                      <a:pt x="197" y="263"/>
                    </a:cubicBezTo>
                    <a:cubicBezTo>
                      <a:pt x="198" y="263"/>
                      <a:pt x="200" y="262"/>
                      <a:pt x="200" y="262"/>
                    </a:cubicBezTo>
                    <a:cubicBezTo>
                      <a:pt x="200" y="268"/>
                      <a:pt x="200" y="268"/>
                      <a:pt x="200" y="268"/>
                    </a:cubicBezTo>
                    <a:cubicBezTo>
                      <a:pt x="200" y="268"/>
                      <a:pt x="200" y="269"/>
                      <a:pt x="201" y="270"/>
                    </a:cubicBezTo>
                    <a:cubicBezTo>
                      <a:pt x="202" y="271"/>
                      <a:pt x="204" y="271"/>
                      <a:pt x="204" y="271"/>
                    </a:cubicBezTo>
                    <a:cubicBezTo>
                      <a:pt x="243" y="270"/>
                      <a:pt x="243" y="270"/>
                      <a:pt x="243" y="270"/>
                    </a:cubicBezTo>
                    <a:cubicBezTo>
                      <a:pt x="243" y="270"/>
                      <a:pt x="248" y="270"/>
                      <a:pt x="249" y="269"/>
                    </a:cubicBezTo>
                    <a:cubicBezTo>
                      <a:pt x="250" y="268"/>
                      <a:pt x="251" y="267"/>
                      <a:pt x="252" y="267"/>
                    </a:cubicBezTo>
                    <a:cubicBezTo>
                      <a:pt x="253" y="266"/>
                      <a:pt x="256" y="262"/>
                      <a:pt x="256" y="262"/>
                    </a:cubicBezTo>
                    <a:cubicBezTo>
                      <a:pt x="256" y="262"/>
                      <a:pt x="257" y="270"/>
                      <a:pt x="255" y="277"/>
                    </a:cubicBezTo>
                    <a:cubicBezTo>
                      <a:pt x="253" y="288"/>
                      <a:pt x="228" y="394"/>
                      <a:pt x="228" y="402"/>
                    </a:cubicBezTo>
                    <a:cubicBezTo>
                      <a:pt x="229" y="403"/>
                      <a:pt x="238" y="405"/>
                      <a:pt x="238" y="405"/>
                    </a:cubicBezTo>
                    <a:cubicBezTo>
                      <a:pt x="238" y="405"/>
                      <a:pt x="238" y="411"/>
                      <a:pt x="239" y="419"/>
                    </a:cubicBezTo>
                    <a:cubicBezTo>
                      <a:pt x="240" y="427"/>
                      <a:pt x="246" y="485"/>
                      <a:pt x="248" y="519"/>
                    </a:cubicBezTo>
                    <a:cubicBezTo>
                      <a:pt x="248" y="524"/>
                      <a:pt x="245" y="532"/>
                      <a:pt x="245" y="535"/>
                    </a:cubicBezTo>
                    <a:cubicBezTo>
                      <a:pt x="244" y="538"/>
                      <a:pt x="233" y="557"/>
                      <a:pt x="230" y="558"/>
                    </a:cubicBezTo>
                    <a:cubicBezTo>
                      <a:pt x="227" y="560"/>
                      <a:pt x="216" y="563"/>
                      <a:pt x="214" y="566"/>
                    </a:cubicBezTo>
                    <a:cubicBezTo>
                      <a:pt x="213" y="569"/>
                      <a:pt x="237" y="570"/>
                      <a:pt x="241" y="569"/>
                    </a:cubicBezTo>
                    <a:cubicBezTo>
                      <a:pt x="246" y="568"/>
                      <a:pt x="249" y="554"/>
                      <a:pt x="256" y="552"/>
                    </a:cubicBezTo>
                    <a:cubicBezTo>
                      <a:pt x="258" y="552"/>
                      <a:pt x="260" y="551"/>
                      <a:pt x="262" y="553"/>
                    </a:cubicBezTo>
                    <a:cubicBezTo>
                      <a:pt x="263" y="553"/>
                      <a:pt x="264" y="556"/>
                      <a:pt x="264" y="557"/>
                    </a:cubicBezTo>
                    <a:cubicBezTo>
                      <a:pt x="265" y="561"/>
                      <a:pt x="265" y="563"/>
                      <a:pt x="265" y="563"/>
                    </a:cubicBezTo>
                    <a:cubicBezTo>
                      <a:pt x="265" y="563"/>
                      <a:pt x="266" y="564"/>
                      <a:pt x="267" y="563"/>
                    </a:cubicBezTo>
                    <a:cubicBezTo>
                      <a:pt x="269" y="563"/>
                      <a:pt x="270" y="563"/>
                      <a:pt x="270" y="563"/>
                    </a:cubicBezTo>
                    <a:cubicBezTo>
                      <a:pt x="270" y="563"/>
                      <a:pt x="269" y="559"/>
                      <a:pt x="269" y="555"/>
                    </a:cubicBezTo>
                    <a:cubicBezTo>
                      <a:pt x="269" y="548"/>
                      <a:pt x="274" y="540"/>
                      <a:pt x="270" y="533"/>
                    </a:cubicBezTo>
                    <a:cubicBezTo>
                      <a:pt x="265" y="525"/>
                      <a:pt x="267" y="500"/>
                      <a:pt x="268" y="497"/>
                    </a:cubicBezTo>
                    <a:cubicBezTo>
                      <a:pt x="269" y="475"/>
                      <a:pt x="273" y="448"/>
                      <a:pt x="267" y="422"/>
                    </a:cubicBezTo>
                    <a:cubicBezTo>
                      <a:pt x="266" y="417"/>
                      <a:pt x="266" y="413"/>
                      <a:pt x="266" y="412"/>
                    </a:cubicBezTo>
                    <a:cubicBezTo>
                      <a:pt x="268" y="412"/>
                      <a:pt x="267" y="413"/>
                      <a:pt x="268" y="413"/>
                    </a:cubicBezTo>
                    <a:cubicBezTo>
                      <a:pt x="269" y="427"/>
                      <a:pt x="270" y="440"/>
                      <a:pt x="270" y="447"/>
                    </a:cubicBezTo>
                    <a:cubicBezTo>
                      <a:pt x="272" y="449"/>
                      <a:pt x="277" y="451"/>
                      <a:pt x="277" y="451"/>
                    </a:cubicBezTo>
                    <a:cubicBezTo>
                      <a:pt x="280" y="452"/>
                      <a:pt x="280" y="452"/>
                      <a:pt x="280" y="452"/>
                    </a:cubicBezTo>
                    <a:cubicBezTo>
                      <a:pt x="280" y="452"/>
                      <a:pt x="288" y="502"/>
                      <a:pt x="288" y="518"/>
                    </a:cubicBezTo>
                    <a:cubicBezTo>
                      <a:pt x="288" y="524"/>
                      <a:pt x="288" y="534"/>
                      <a:pt x="287" y="538"/>
                    </a:cubicBezTo>
                    <a:cubicBezTo>
                      <a:pt x="287" y="542"/>
                      <a:pt x="287" y="548"/>
                      <a:pt x="287" y="548"/>
                    </a:cubicBezTo>
                    <a:cubicBezTo>
                      <a:pt x="287" y="548"/>
                      <a:pt x="286" y="569"/>
                      <a:pt x="285" y="574"/>
                    </a:cubicBezTo>
                    <a:cubicBezTo>
                      <a:pt x="284" y="578"/>
                      <a:pt x="286" y="584"/>
                      <a:pt x="286" y="587"/>
                    </a:cubicBezTo>
                    <a:cubicBezTo>
                      <a:pt x="288" y="597"/>
                      <a:pt x="298" y="585"/>
                      <a:pt x="303" y="576"/>
                    </a:cubicBezTo>
                    <a:cubicBezTo>
                      <a:pt x="306" y="571"/>
                      <a:pt x="305" y="540"/>
                      <a:pt x="305" y="540"/>
                    </a:cubicBezTo>
                    <a:cubicBezTo>
                      <a:pt x="305" y="536"/>
                      <a:pt x="305" y="536"/>
                      <a:pt x="305" y="536"/>
                    </a:cubicBezTo>
                    <a:cubicBezTo>
                      <a:pt x="305" y="536"/>
                      <a:pt x="303" y="524"/>
                      <a:pt x="304" y="513"/>
                    </a:cubicBezTo>
                    <a:cubicBezTo>
                      <a:pt x="305" y="501"/>
                      <a:pt x="309" y="451"/>
                      <a:pt x="309" y="451"/>
                    </a:cubicBezTo>
                    <a:cubicBezTo>
                      <a:pt x="372" y="445"/>
                      <a:pt x="372" y="445"/>
                      <a:pt x="372" y="445"/>
                    </a:cubicBezTo>
                    <a:cubicBezTo>
                      <a:pt x="373" y="380"/>
                      <a:pt x="373" y="380"/>
                      <a:pt x="373" y="380"/>
                    </a:cubicBezTo>
                    <a:cubicBezTo>
                      <a:pt x="366" y="377"/>
                      <a:pt x="366" y="377"/>
                      <a:pt x="366" y="377"/>
                    </a:cubicBezTo>
                    <a:cubicBezTo>
                      <a:pt x="350" y="378"/>
                      <a:pt x="350" y="378"/>
                      <a:pt x="350" y="378"/>
                    </a:cubicBezTo>
                    <a:cubicBezTo>
                      <a:pt x="350" y="378"/>
                      <a:pt x="349" y="369"/>
                      <a:pt x="347" y="366"/>
                    </a:cubicBezTo>
                    <a:cubicBezTo>
                      <a:pt x="345" y="364"/>
                      <a:pt x="344" y="363"/>
                      <a:pt x="343" y="362"/>
                    </a:cubicBezTo>
                    <a:cubicBezTo>
                      <a:pt x="343" y="362"/>
                      <a:pt x="343" y="362"/>
                      <a:pt x="343" y="362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5" y="357"/>
                      <a:pt x="345" y="357"/>
                      <a:pt x="345" y="357"/>
                    </a:cubicBezTo>
                    <a:cubicBezTo>
                      <a:pt x="345" y="357"/>
                      <a:pt x="347" y="297"/>
                      <a:pt x="347" y="288"/>
                    </a:cubicBezTo>
                    <a:cubicBezTo>
                      <a:pt x="347" y="279"/>
                      <a:pt x="347" y="251"/>
                      <a:pt x="347" y="246"/>
                    </a:cubicBezTo>
                    <a:cubicBezTo>
                      <a:pt x="347" y="240"/>
                      <a:pt x="350" y="210"/>
                      <a:pt x="351" y="199"/>
                    </a:cubicBezTo>
                    <a:cubicBezTo>
                      <a:pt x="351" y="190"/>
                      <a:pt x="350" y="179"/>
                      <a:pt x="348" y="174"/>
                    </a:cubicBezTo>
                    <a:cubicBezTo>
                      <a:pt x="347" y="172"/>
                      <a:pt x="347" y="172"/>
                      <a:pt x="346" y="171"/>
                    </a:cubicBezTo>
                    <a:cubicBezTo>
                      <a:pt x="345" y="170"/>
                      <a:pt x="342" y="169"/>
                      <a:pt x="340" y="167"/>
                    </a:cubicBezTo>
                    <a:cubicBezTo>
                      <a:pt x="336" y="164"/>
                      <a:pt x="331" y="160"/>
                      <a:pt x="329" y="158"/>
                    </a:cubicBezTo>
                    <a:cubicBezTo>
                      <a:pt x="333" y="158"/>
                      <a:pt x="335" y="157"/>
                      <a:pt x="336" y="156"/>
                    </a:cubicBezTo>
                    <a:cubicBezTo>
                      <a:pt x="335" y="157"/>
                      <a:pt x="334" y="157"/>
                      <a:pt x="333" y="156"/>
                    </a:cubicBezTo>
                    <a:cubicBezTo>
                      <a:pt x="336" y="157"/>
                      <a:pt x="338" y="154"/>
                      <a:pt x="339" y="151"/>
                    </a:cubicBezTo>
                    <a:cubicBezTo>
                      <a:pt x="338" y="152"/>
                      <a:pt x="337" y="153"/>
                      <a:pt x="336" y="153"/>
                    </a:cubicBezTo>
                    <a:cubicBezTo>
                      <a:pt x="337" y="152"/>
                      <a:pt x="338" y="151"/>
                      <a:pt x="338" y="150"/>
                    </a:cubicBezTo>
                    <a:cubicBezTo>
                      <a:pt x="338" y="151"/>
                      <a:pt x="336" y="152"/>
                      <a:pt x="335" y="152"/>
                    </a:cubicBezTo>
                    <a:cubicBezTo>
                      <a:pt x="337" y="152"/>
                      <a:pt x="338" y="150"/>
                      <a:pt x="338" y="149"/>
                    </a:cubicBezTo>
                    <a:cubicBezTo>
                      <a:pt x="338" y="149"/>
                      <a:pt x="338" y="148"/>
                      <a:pt x="338" y="148"/>
                    </a:cubicBezTo>
                    <a:cubicBezTo>
                      <a:pt x="336" y="150"/>
                      <a:pt x="332" y="148"/>
                      <a:pt x="330" y="145"/>
                    </a:cubicBezTo>
                    <a:cubicBezTo>
                      <a:pt x="327" y="138"/>
                      <a:pt x="326" y="125"/>
                      <a:pt x="328" y="118"/>
                    </a:cubicBezTo>
                    <a:cubicBezTo>
                      <a:pt x="331" y="103"/>
                      <a:pt x="325" y="84"/>
                      <a:pt x="322" y="78"/>
                    </a:cubicBezTo>
                    <a:cubicBezTo>
                      <a:pt x="315" y="65"/>
                      <a:pt x="308" y="63"/>
                      <a:pt x="303" y="61"/>
                    </a:cubicBezTo>
                    <a:cubicBezTo>
                      <a:pt x="297" y="59"/>
                      <a:pt x="290" y="59"/>
                      <a:pt x="284" y="61"/>
                    </a:cubicBezTo>
                    <a:cubicBezTo>
                      <a:pt x="279" y="63"/>
                      <a:pt x="275" y="64"/>
                      <a:pt x="273" y="68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130" name="Group 48"/>
            <p:cNvGrpSpPr>
              <a:grpSpLocks/>
            </p:cNvGrpSpPr>
            <p:nvPr userDrawn="1"/>
          </p:nvGrpSpPr>
          <p:grpSpPr bwMode="auto">
            <a:xfrm>
              <a:off x="3045" y="979"/>
              <a:ext cx="352" cy="2099"/>
              <a:chOff x="1049" y="1180"/>
              <a:chExt cx="381" cy="2271"/>
            </a:xfrm>
          </p:grpSpPr>
          <p:sp>
            <p:nvSpPr>
              <p:cNvPr id="22577" name="Freeform 49"/>
              <p:cNvSpPr>
                <a:spLocks/>
              </p:cNvSpPr>
              <p:nvPr userDrawn="1"/>
            </p:nvSpPr>
            <p:spPr bwMode="gray">
              <a:xfrm>
                <a:off x="1049" y="2571"/>
                <a:ext cx="365" cy="880"/>
              </a:xfrm>
              <a:custGeom>
                <a:avLst/>
                <a:gdLst/>
                <a:ahLst/>
                <a:cxnLst>
                  <a:cxn ang="0">
                    <a:pos x="121" y="350"/>
                  </a:cxn>
                  <a:cxn ang="0">
                    <a:pos x="135" y="325"/>
                  </a:cxn>
                  <a:cxn ang="0">
                    <a:pos x="137" y="318"/>
                  </a:cxn>
                  <a:cxn ang="0">
                    <a:pos x="138" y="314"/>
                  </a:cxn>
                  <a:cxn ang="0">
                    <a:pos x="138" y="313"/>
                  </a:cxn>
                  <a:cxn ang="0">
                    <a:pos x="136" y="311"/>
                  </a:cxn>
                  <a:cxn ang="0">
                    <a:pos x="137" y="310"/>
                  </a:cxn>
                  <a:cxn ang="0">
                    <a:pos x="137" y="308"/>
                  </a:cxn>
                  <a:cxn ang="0">
                    <a:pos x="131" y="305"/>
                  </a:cxn>
                  <a:cxn ang="0">
                    <a:pos x="130" y="269"/>
                  </a:cxn>
                  <a:cxn ang="0">
                    <a:pos x="140" y="235"/>
                  </a:cxn>
                  <a:cxn ang="0">
                    <a:pos x="147" y="207"/>
                  </a:cxn>
                  <a:cxn ang="0">
                    <a:pos x="149" y="164"/>
                  </a:cxn>
                  <a:cxn ang="0">
                    <a:pos x="133" y="142"/>
                  </a:cxn>
                  <a:cxn ang="0">
                    <a:pos x="123" y="39"/>
                  </a:cxn>
                  <a:cxn ang="0">
                    <a:pos x="136" y="13"/>
                  </a:cxn>
                  <a:cxn ang="0">
                    <a:pos x="153" y="6"/>
                  </a:cxn>
                  <a:cxn ang="0">
                    <a:pos x="111" y="21"/>
                  </a:cxn>
                  <a:cxn ang="0">
                    <a:pos x="104" y="1"/>
                  </a:cxn>
                  <a:cxn ang="0">
                    <a:pos x="100" y="15"/>
                  </a:cxn>
                  <a:cxn ang="0">
                    <a:pos x="105" y="44"/>
                  </a:cxn>
                  <a:cxn ang="0">
                    <a:pos x="99" y="132"/>
                  </a:cxn>
                  <a:cxn ang="0">
                    <a:pos x="96" y="130"/>
                  </a:cxn>
                  <a:cxn ang="0">
                    <a:pos x="61" y="84"/>
                  </a:cxn>
                  <a:cxn ang="0">
                    <a:pos x="31" y="42"/>
                  </a:cxn>
                  <a:cxn ang="0">
                    <a:pos x="26" y="13"/>
                  </a:cxn>
                  <a:cxn ang="0">
                    <a:pos x="6" y="29"/>
                  </a:cxn>
                  <a:cxn ang="0">
                    <a:pos x="10" y="39"/>
                  </a:cxn>
                  <a:cxn ang="0">
                    <a:pos x="22" y="59"/>
                  </a:cxn>
                  <a:cxn ang="0">
                    <a:pos x="53" y="119"/>
                  </a:cxn>
                  <a:cxn ang="0">
                    <a:pos x="60" y="164"/>
                  </a:cxn>
                  <a:cxn ang="0">
                    <a:pos x="45" y="205"/>
                  </a:cxn>
                  <a:cxn ang="0">
                    <a:pos x="31" y="237"/>
                  </a:cxn>
                  <a:cxn ang="0">
                    <a:pos x="33" y="277"/>
                  </a:cxn>
                  <a:cxn ang="0">
                    <a:pos x="20" y="314"/>
                  </a:cxn>
                  <a:cxn ang="0">
                    <a:pos x="44" y="326"/>
                  </a:cxn>
                  <a:cxn ang="0">
                    <a:pos x="48" y="332"/>
                  </a:cxn>
                  <a:cxn ang="0">
                    <a:pos x="49" y="349"/>
                  </a:cxn>
                  <a:cxn ang="0">
                    <a:pos x="53" y="354"/>
                  </a:cxn>
                  <a:cxn ang="0">
                    <a:pos x="62" y="359"/>
                  </a:cxn>
                </a:cxnLst>
                <a:rect l="0" t="0" r="r" b="b"/>
                <a:pathLst>
                  <a:path w="154" h="372">
                    <a:moveTo>
                      <a:pt x="101" y="366"/>
                    </a:moveTo>
                    <a:cubicBezTo>
                      <a:pt x="106" y="364"/>
                      <a:pt x="114" y="361"/>
                      <a:pt x="121" y="350"/>
                    </a:cubicBezTo>
                    <a:cubicBezTo>
                      <a:pt x="128" y="339"/>
                      <a:pt x="126" y="328"/>
                      <a:pt x="128" y="327"/>
                    </a:cubicBezTo>
                    <a:cubicBezTo>
                      <a:pt x="131" y="325"/>
                      <a:pt x="135" y="325"/>
                      <a:pt x="135" y="325"/>
                    </a:cubicBezTo>
                    <a:cubicBezTo>
                      <a:pt x="134" y="324"/>
                      <a:pt x="132" y="324"/>
                      <a:pt x="131" y="324"/>
                    </a:cubicBezTo>
                    <a:cubicBezTo>
                      <a:pt x="131" y="324"/>
                      <a:pt x="133" y="318"/>
                      <a:pt x="137" y="318"/>
                    </a:cubicBezTo>
                    <a:cubicBezTo>
                      <a:pt x="135" y="317"/>
                      <a:pt x="133" y="317"/>
                      <a:pt x="132" y="318"/>
                    </a:cubicBezTo>
                    <a:cubicBezTo>
                      <a:pt x="132" y="317"/>
                      <a:pt x="135" y="314"/>
                      <a:pt x="138" y="314"/>
                    </a:cubicBezTo>
                    <a:cubicBezTo>
                      <a:pt x="140" y="313"/>
                      <a:pt x="140" y="315"/>
                      <a:pt x="140" y="315"/>
                    </a:cubicBezTo>
                    <a:cubicBezTo>
                      <a:pt x="140" y="315"/>
                      <a:pt x="141" y="313"/>
                      <a:pt x="138" y="313"/>
                    </a:cubicBezTo>
                    <a:cubicBezTo>
                      <a:pt x="136" y="312"/>
                      <a:pt x="133" y="312"/>
                      <a:pt x="131" y="313"/>
                    </a:cubicBezTo>
                    <a:cubicBezTo>
                      <a:pt x="132" y="312"/>
                      <a:pt x="134" y="311"/>
                      <a:pt x="136" y="311"/>
                    </a:cubicBezTo>
                    <a:cubicBezTo>
                      <a:pt x="138" y="310"/>
                      <a:pt x="139" y="310"/>
                      <a:pt x="140" y="311"/>
                    </a:cubicBezTo>
                    <a:cubicBezTo>
                      <a:pt x="140" y="310"/>
                      <a:pt x="138" y="310"/>
                      <a:pt x="137" y="310"/>
                    </a:cubicBezTo>
                    <a:cubicBezTo>
                      <a:pt x="137" y="309"/>
                      <a:pt x="139" y="309"/>
                      <a:pt x="139" y="310"/>
                    </a:cubicBezTo>
                    <a:cubicBezTo>
                      <a:pt x="139" y="309"/>
                      <a:pt x="138" y="308"/>
                      <a:pt x="137" y="308"/>
                    </a:cubicBezTo>
                    <a:cubicBezTo>
                      <a:pt x="136" y="308"/>
                      <a:pt x="131" y="308"/>
                      <a:pt x="129" y="308"/>
                    </a:cubicBezTo>
                    <a:cubicBezTo>
                      <a:pt x="129" y="307"/>
                      <a:pt x="131" y="306"/>
                      <a:pt x="131" y="305"/>
                    </a:cubicBezTo>
                    <a:cubicBezTo>
                      <a:pt x="131" y="305"/>
                      <a:pt x="129" y="278"/>
                      <a:pt x="130" y="276"/>
                    </a:cubicBezTo>
                    <a:cubicBezTo>
                      <a:pt x="130" y="273"/>
                      <a:pt x="131" y="270"/>
                      <a:pt x="130" y="269"/>
                    </a:cubicBezTo>
                    <a:cubicBezTo>
                      <a:pt x="130" y="268"/>
                      <a:pt x="129" y="264"/>
                      <a:pt x="131" y="262"/>
                    </a:cubicBezTo>
                    <a:cubicBezTo>
                      <a:pt x="133" y="260"/>
                      <a:pt x="140" y="238"/>
                      <a:pt x="140" y="235"/>
                    </a:cubicBezTo>
                    <a:cubicBezTo>
                      <a:pt x="140" y="233"/>
                      <a:pt x="144" y="218"/>
                      <a:pt x="144" y="216"/>
                    </a:cubicBezTo>
                    <a:cubicBezTo>
                      <a:pt x="144" y="214"/>
                      <a:pt x="147" y="207"/>
                      <a:pt x="147" y="207"/>
                    </a:cubicBezTo>
                    <a:cubicBezTo>
                      <a:pt x="142" y="205"/>
                      <a:pt x="142" y="205"/>
                      <a:pt x="142" y="205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34" y="163"/>
                      <a:pt x="133" y="145"/>
                      <a:pt x="133" y="142"/>
                    </a:cubicBezTo>
                    <a:cubicBezTo>
                      <a:pt x="133" y="139"/>
                      <a:pt x="125" y="90"/>
                      <a:pt x="124" y="82"/>
                    </a:cubicBezTo>
                    <a:cubicBezTo>
                      <a:pt x="123" y="74"/>
                      <a:pt x="122" y="42"/>
                      <a:pt x="123" y="39"/>
                    </a:cubicBezTo>
                    <a:cubicBezTo>
                      <a:pt x="124" y="36"/>
                      <a:pt x="127" y="31"/>
                      <a:pt x="129" y="27"/>
                    </a:cubicBezTo>
                    <a:cubicBezTo>
                      <a:pt x="131" y="23"/>
                      <a:pt x="134" y="15"/>
                      <a:pt x="136" y="13"/>
                    </a:cubicBezTo>
                    <a:cubicBezTo>
                      <a:pt x="138" y="11"/>
                      <a:pt x="153" y="10"/>
                      <a:pt x="154" y="8"/>
                    </a:cubicBezTo>
                    <a:cubicBezTo>
                      <a:pt x="154" y="7"/>
                      <a:pt x="154" y="7"/>
                      <a:pt x="153" y="6"/>
                    </a:cubicBezTo>
                    <a:cubicBezTo>
                      <a:pt x="149" y="5"/>
                      <a:pt x="131" y="4"/>
                      <a:pt x="126" y="5"/>
                    </a:cubicBezTo>
                    <a:cubicBezTo>
                      <a:pt x="121" y="7"/>
                      <a:pt x="116" y="19"/>
                      <a:pt x="111" y="21"/>
                    </a:cubicBezTo>
                    <a:cubicBezTo>
                      <a:pt x="106" y="23"/>
                      <a:pt x="105" y="13"/>
                      <a:pt x="105" y="13"/>
                    </a:cubicBezTo>
                    <a:cubicBezTo>
                      <a:pt x="105" y="13"/>
                      <a:pt x="104" y="4"/>
                      <a:pt x="104" y="1"/>
                    </a:cubicBezTo>
                    <a:cubicBezTo>
                      <a:pt x="102" y="0"/>
                      <a:pt x="101" y="1"/>
                      <a:pt x="101" y="2"/>
                    </a:cubicBezTo>
                    <a:cubicBezTo>
                      <a:pt x="101" y="3"/>
                      <a:pt x="100" y="13"/>
                      <a:pt x="100" y="15"/>
                    </a:cubicBezTo>
                    <a:cubicBezTo>
                      <a:pt x="98" y="22"/>
                      <a:pt x="96" y="27"/>
                      <a:pt x="99" y="34"/>
                    </a:cubicBezTo>
                    <a:cubicBezTo>
                      <a:pt x="101" y="37"/>
                      <a:pt x="105" y="40"/>
                      <a:pt x="105" y="44"/>
                    </a:cubicBezTo>
                    <a:cubicBezTo>
                      <a:pt x="105" y="52"/>
                      <a:pt x="94" y="80"/>
                      <a:pt x="94" y="95"/>
                    </a:cubicBezTo>
                    <a:cubicBezTo>
                      <a:pt x="94" y="114"/>
                      <a:pt x="100" y="128"/>
                      <a:pt x="99" y="132"/>
                    </a:cubicBezTo>
                    <a:cubicBezTo>
                      <a:pt x="98" y="136"/>
                      <a:pt x="98" y="137"/>
                      <a:pt x="98" y="137"/>
                    </a:cubicBezTo>
                    <a:cubicBezTo>
                      <a:pt x="98" y="137"/>
                      <a:pt x="98" y="133"/>
                      <a:pt x="96" y="130"/>
                    </a:cubicBezTo>
                    <a:cubicBezTo>
                      <a:pt x="94" y="127"/>
                      <a:pt x="84" y="118"/>
                      <a:pt x="77" y="108"/>
                    </a:cubicBezTo>
                    <a:cubicBezTo>
                      <a:pt x="75" y="104"/>
                      <a:pt x="69" y="92"/>
                      <a:pt x="61" y="84"/>
                    </a:cubicBezTo>
                    <a:cubicBezTo>
                      <a:pt x="53" y="74"/>
                      <a:pt x="42" y="62"/>
                      <a:pt x="36" y="54"/>
                    </a:cubicBezTo>
                    <a:cubicBezTo>
                      <a:pt x="33" y="49"/>
                      <a:pt x="32" y="46"/>
                      <a:pt x="31" y="42"/>
                    </a:cubicBezTo>
                    <a:cubicBezTo>
                      <a:pt x="31" y="39"/>
                      <a:pt x="26" y="24"/>
                      <a:pt x="25" y="22"/>
                    </a:cubicBezTo>
                    <a:cubicBezTo>
                      <a:pt x="24" y="21"/>
                      <a:pt x="27" y="14"/>
                      <a:pt x="26" y="13"/>
                    </a:cubicBezTo>
                    <a:cubicBezTo>
                      <a:pt x="25" y="12"/>
                      <a:pt x="13" y="10"/>
                      <a:pt x="13" y="12"/>
                    </a:cubicBezTo>
                    <a:cubicBezTo>
                      <a:pt x="12" y="13"/>
                      <a:pt x="5" y="26"/>
                      <a:pt x="6" y="29"/>
                    </a:cubicBezTo>
                    <a:cubicBezTo>
                      <a:pt x="8" y="31"/>
                      <a:pt x="11" y="36"/>
                      <a:pt x="11" y="38"/>
                    </a:cubicBezTo>
                    <a:cubicBezTo>
                      <a:pt x="11" y="38"/>
                      <a:pt x="10" y="38"/>
                      <a:pt x="10" y="39"/>
                    </a:cubicBezTo>
                    <a:cubicBezTo>
                      <a:pt x="12" y="43"/>
                      <a:pt x="12" y="50"/>
                      <a:pt x="14" y="52"/>
                    </a:cubicBezTo>
                    <a:cubicBezTo>
                      <a:pt x="18" y="54"/>
                      <a:pt x="20" y="55"/>
                      <a:pt x="22" y="59"/>
                    </a:cubicBezTo>
                    <a:cubicBezTo>
                      <a:pt x="23" y="62"/>
                      <a:pt x="27" y="72"/>
                      <a:pt x="30" y="79"/>
                    </a:cubicBezTo>
                    <a:cubicBezTo>
                      <a:pt x="32" y="86"/>
                      <a:pt x="41" y="110"/>
                      <a:pt x="53" y="119"/>
                    </a:cubicBezTo>
                    <a:cubicBezTo>
                      <a:pt x="59" y="124"/>
                      <a:pt x="67" y="133"/>
                      <a:pt x="67" y="136"/>
                    </a:cubicBezTo>
                    <a:cubicBezTo>
                      <a:pt x="66" y="139"/>
                      <a:pt x="61" y="159"/>
                      <a:pt x="60" y="164"/>
                    </a:cubicBezTo>
                    <a:cubicBezTo>
                      <a:pt x="56" y="165"/>
                      <a:pt x="40" y="165"/>
                      <a:pt x="36" y="168"/>
                    </a:cubicBezTo>
                    <a:cubicBezTo>
                      <a:pt x="36" y="171"/>
                      <a:pt x="45" y="202"/>
                      <a:pt x="45" y="205"/>
                    </a:cubicBezTo>
                    <a:cubicBezTo>
                      <a:pt x="44" y="208"/>
                      <a:pt x="42" y="222"/>
                      <a:pt x="41" y="230"/>
                    </a:cubicBezTo>
                    <a:cubicBezTo>
                      <a:pt x="34" y="232"/>
                      <a:pt x="33" y="235"/>
                      <a:pt x="31" y="237"/>
                    </a:cubicBezTo>
                    <a:cubicBezTo>
                      <a:pt x="33" y="241"/>
                      <a:pt x="39" y="258"/>
                      <a:pt x="38" y="262"/>
                    </a:cubicBezTo>
                    <a:cubicBezTo>
                      <a:pt x="38" y="265"/>
                      <a:pt x="34" y="275"/>
                      <a:pt x="33" y="277"/>
                    </a:cubicBezTo>
                    <a:cubicBezTo>
                      <a:pt x="33" y="278"/>
                      <a:pt x="15" y="270"/>
                      <a:pt x="3" y="276"/>
                    </a:cubicBezTo>
                    <a:cubicBezTo>
                      <a:pt x="0" y="278"/>
                      <a:pt x="21" y="312"/>
                      <a:pt x="20" y="314"/>
                    </a:cubicBezTo>
                    <a:cubicBezTo>
                      <a:pt x="20" y="315"/>
                      <a:pt x="28" y="325"/>
                      <a:pt x="31" y="325"/>
                    </a:cubicBezTo>
                    <a:cubicBezTo>
                      <a:pt x="33" y="325"/>
                      <a:pt x="44" y="326"/>
                      <a:pt x="44" y="326"/>
                    </a:cubicBezTo>
                    <a:cubicBezTo>
                      <a:pt x="46" y="331"/>
                      <a:pt x="46" y="331"/>
                      <a:pt x="46" y="331"/>
                    </a:cubicBezTo>
                    <a:cubicBezTo>
                      <a:pt x="48" y="332"/>
                      <a:pt x="48" y="332"/>
                      <a:pt x="48" y="332"/>
                    </a:cubicBezTo>
                    <a:cubicBezTo>
                      <a:pt x="48" y="332"/>
                      <a:pt x="41" y="342"/>
                      <a:pt x="42" y="343"/>
                    </a:cubicBezTo>
                    <a:cubicBezTo>
                      <a:pt x="42" y="344"/>
                      <a:pt x="47" y="349"/>
                      <a:pt x="49" y="349"/>
                    </a:cubicBezTo>
                    <a:cubicBezTo>
                      <a:pt x="51" y="350"/>
                      <a:pt x="53" y="350"/>
                      <a:pt x="53" y="350"/>
                    </a:cubicBezTo>
                    <a:cubicBezTo>
                      <a:pt x="53" y="350"/>
                      <a:pt x="53" y="352"/>
                      <a:pt x="53" y="354"/>
                    </a:cubicBezTo>
                    <a:cubicBezTo>
                      <a:pt x="53" y="356"/>
                      <a:pt x="59" y="356"/>
                      <a:pt x="60" y="355"/>
                    </a:cubicBezTo>
                    <a:cubicBezTo>
                      <a:pt x="61" y="354"/>
                      <a:pt x="61" y="357"/>
                      <a:pt x="62" y="359"/>
                    </a:cubicBezTo>
                    <a:cubicBezTo>
                      <a:pt x="63" y="361"/>
                      <a:pt x="77" y="372"/>
                      <a:pt x="101" y="366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78" name="Freeform 50"/>
              <p:cNvSpPr>
                <a:spLocks/>
              </p:cNvSpPr>
              <p:nvPr userDrawn="1"/>
            </p:nvSpPr>
            <p:spPr bwMode="gray">
              <a:xfrm>
                <a:off x="1063" y="1180"/>
                <a:ext cx="367" cy="1429"/>
              </a:xfrm>
              <a:custGeom>
                <a:avLst/>
                <a:gdLst/>
                <a:ahLst/>
                <a:cxnLst>
                  <a:cxn ang="0">
                    <a:pos x="135" y="34"/>
                  </a:cxn>
                  <a:cxn ang="0">
                    <a:pos x="145" y="95"/>
                  </a:cxn>
                  <a:cxn ang="0">
                    <a:pos x="149" y="99"/>
                  </a:cxn>
                  <a:cxn ang="0">
                    <a:pos x="147" y="104"/>
                  </a:cxn>
                  <a:cxn ang="0">
                    <a:pos x="149" y="109"/>
                  </a:cxn>
                  <a:cxn ang="0">
                    <a:pos x="148" y="110"/>
                  </a:cxn>
                  <a:cxn ang="0">
                    <a:pos x="148" y="112"/>
                  </a:cxn>
                  <a:cxn ang="0">
                    <a:pos x="146" y="115"/>
                  </a:cxn>
                  <a:cxn ang="0">
                    <a:pos x="142" y="119"/>
                  </a:cxn>
                  <a:cxn ang="0">
                    <a:pos x="139" y="178"/>
                  </a:cxn>
                  <a:cxn ang="0">
                    <a:pos x="147" y="233"/>
                  </a:cxn>
                  <a:cxn ang="0">
                    <a:pos x="152" y="280"/>
                  </a:cxn>
                  <a:cxn ang="0">
                    <a:pos x="152" y="292"/>
                  </a:cxn>
                  <a:cxn ang="0">
                    <a:pos x="149" y="310"/>
                  </a:cxn>
                  <a:cxn ang="0">
                    <a:pos x="137" y="371"/>
                  </a:cxn>
                  <a:cxn ang="0">
                    <a:pos x="133" y="403"/>
                  </a:cxn>
                  <a:cxn ang="0">
                    <a:pos x="122" y="485"/>
                  </a:cxn>
                  <a:cxn ang="0">
                    <a:pos x="124" y="566"/>
                  </a:cxn>
                  <a:cxn ang="0">
                    <a:pos x="147" y="595"/>
                  </a:cxn>
                  <a:cxn ang="0">
                    <a:pos x="105" y="572"/>
                  </a:cxn>
                  <a:cxn ang="0">
                    <a:pos x="98" y="591"/>
                  </a:cxn>
                  <a:cxn ang="0">
                    <a:pos x="94" y="570"/>
                  </a:cxn>
                  <a:cxn ang="0">
                    <a:pos x="101" y="539"/>
                  </a:cxn>
                  <a:cxn ang="0">
                    <a:pos x="104" y="403"/>
                  </a:cxn>
                  <a:cxn ang="0">
                    <a:pos x="97" y="405"/>
                  </a:cxn>
                  <a:cxn ang="0">
                    <a:pos x="60" y="486"/>
                  </a:cxn>
                  <a:cxn ang="0">
                    <a:pos x="26" y="562"/>
                  </a:cxn>
                  <a:cxn ang="0">
                    <a:pos x="20" y="604"/>
                  </a:cxn>
                  <a:cxn ang="0">
                    <a:pos x="1" y="578"/>
                  </a:cxn>
                  <a:cxn ang="0">
                    <a:pos x="2" y="565"/>
                  </a:cxn>
                  <a:cxn ang="0">
                    <a:pos x="18" y="529"/>
                  </a:cxn>
                  <a:cxn ang="0">
                    <a:pos x="54" y="428"/>
                  </a:cxn>
                  <a:cxn ang="0">
                    <a:pos x="66" y="373"/>
                  </a:cxn>
                  <a:cxn ang="0">
                    <a:pos x="42" y="296"/>
                  </a:cxn>
                  <a:cxn ang="0">
                    <a:pos x="38" y="237"/>
                  </a:cxn>
                  <a:cxn ang="0">
                    <a:pos x="44" y="170"/>
                  </a:cxn>
                  <a:cxn ang="0">
                    <a:pos x="31" y="112"/>
                  </a:cxn>
                  <a:cxn ang="0">
                    <a:pos x="58" y="90"/>
                  </a:cxn>
                  <a:cxn ang="0">
                    <a:pos x="60" y="81"/>
                  </a:cxn>
                  <a:cxn ang="0">
                    <a:pos x="62" y="52"/>
                  </a:cxn>
                  <a:cxn ang="0">
                    <a:pos x="67" y="44"/>
                  </a:cxn>
                  <a:cxn ang="0">
                    <a:pos x="76" y="36"/>
                  </a:cxn>
                </a:cxnLst>
                <a:rect l="0" t="0" r="r" b="b"/>
                <a:pathLst>
                  <a:path w="155" h="605">
                    <a:moveTo>
                      <a:pt x="113" y="9"/>
                    </a:moveTo>
                    <a:cubicBezTo>
                      <a:pt x="118" y="11"/>
                      <a:pt x="128" y="17"/>
                      <a:pt x="135" y="34"/>
                    </a:cubicBezTo>
                    <a:cubicBezTo>
                      <a:pt x="141" y="51"/>
                      <a:pt x="139" y="75"/>
                      <a:pt x="140" y="84"/>
                    </a:cubicBezTo>
                    <a:cubicBezTo>
                      <a:pt x="141" y="87"/>
                      <a:pt x="141" y="94"/>
                      <a:pt x="145" y="95"/>
                    </a:cubicBezTo>
                    <a:cubicBezTo>
                      <a:pt x="142" y="95"/>
                      <a:pt x="141" y="93"/>
                      <a:pt x="140" y="90"/>
                    </a:cubicBezTo>
                    <a:cubicBezTo>
                      <a:pt x="140" y="96"/>
                      <a:pt x="144" y="99"/>
                      <a:pt x="149" y="99"/>
                    </a:cubicBezTo>
                    <a:cubicBezTo>
                      <a:pt x="147" y="100"/>
                      <a:pt x="141" y="100"/>
                      <a:pt x="139" y="94"/>
                    </a:cubicBezTo>
                    <a:cubicBezTo>
                      <a:pt x="139" y="95"/>
                      <a:pt x="140" y="103"/>
                      <a:pt x="147" y="104"/>
                    </a:cubicBezTo>
                    <a:cubicBezTo>
                      <a:pt x="149" y="105"/>
                      <a:pt x="154" y="102"/>
                      <a:pt x="154" y="100"/>
                    </a:cubicBezTo>
                    <a:cubicBezTo>
                      <a:pt x="155" y="103"/>
                      <a:pt x="154" y="108"/>
                      <a:pt x="149" y="109"/>
                    </a:cubicBezTo>
                    <a:cubicBezTo>
                      <a:pt x="147" y="110"/>
                      <a:pt x="146" y="109"/>
                      <a:pt x="144" y="109"/>
                    </a:cubicBezTo>
                    <a:cubicBezTo>
                      <a:pt x="145" y="110"/>
                      <a:pt x="147" y="110"/>
                      <a:pt x="148" y="110"/>
                    </a:cubicBezTo>
                    <a:cubicBezTo>
                      <a:pt x="150" y="110"/>
                      <a:pt x="152" y="109"/>
                      <a:pt x="153" y="108"/>
                    </a:cubicBezTo>
                    <a:cubicBezTo>
                      <a:pt x="153" y="109"/>
                      <a:pt x="149" y="112"/>
                      <a:pt x="148" y="112"/>
                    </a:cubicBezTo>
                    <a:cubicBezTo>
                      <a:pt x="149" y="112"/>
                      <a:pt x="150" y="112"/>
                      <a:pt x="151" y="111"/>
                    </a:cubicBezTo>
                    <a:cubicBezTo>
                      <a:pt x="151" y="112"/>
                      <a:pt x="149" y="115"/>
                      <a:pt x="146" y="115"/>
                    </a:cubicBezTo>
                    <a:cubicBezTo>
                      <a:pt x="144" y="116"/>
                      <a:pt x="142" y="116"/>
                      <a:pt x="140" y="115"/>
                    </a:cubicBezTo>
                    <a:cubicBezTo>
                      <a:pt x="140" y="116"/>
                      <a:pt x="142" y="118"/>
                      <a:pt x="142" y="119"/>
                    </a:cubicBezTo>
                    <a:cubicBezTo>
                      <a:pt x="142" y="120"/>
                      <a:pt x="139" y="164"/>
                      <a:pt x="139" y="168"/>
                    </a:cubicBezTo>
                    <a:cubicBezTo>
                      <a:pt x="139" y="172"/>
                      <a:pt x="140" y="176"/>
                      <a:pt x="139" y="178"/>
                    </a:cubicBezTo>
                    <a:cubicBezTo>
                      <a:pt x="139" y="180"/>
                      <a:pt x="138" y="186"/>
                      <a:pt x="140" y="189"/>
                    </a:cubicBezTo>
                    <a:cubicBezTo>
                      <a:pt x="142" y="193"/>
                      <a:pt x="147" y="230"/>
                      <a:pt x="147" y="233"/>
                    </a:cubicBezTo>
                    <a:cubicBezTo>
                      <a:pt x="147" y="237"/>
                      <a:pt x="150" y="261"/>
                      <a:pt x="150" y="265"/>
                    </a:cubicBezTo>
                    <a:cubicBezTo>
                      <a:pt x="150" y="268"/>
                      <a:pt x="152" y="280"/>
                      <a:pt x="152" y="280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9" y="281"/>
                      <a:pt x="152" y="290"/>
                      <a:pt x="152" y="292"/>
                    </a:cubicBezTo>
                    <a:cubicBezTo>
                      <a:pt x="152" y="293"/>
                      <a:pt x="151" y="300"/>
                      <a:pt x="151" y="302"/>
                    </a:cubicBezTo>
                    <a:cubicBezTo>
                      <a:pt x="151" y="303"/>
                      <a:pt x="149" y="309"/>
                      <a:pt x="149" y="310"/>
                    </a:cubicBezTo>
                    <a:cubicBezTo>
                      <a:pt x="150" y="328"/>
                      <a:pt x="152" y="367"/>
                      <a:pt x="152" y="370"/>
                    </a:cubicBezTo>
                    <a:cubicBezTo>
                      <a:pt x="150" y="372"/>
                      <a:pt x="137" y="371"/>
                      <a:pt x="137" y="371"/>
                    </a:cubicBezTo>
                    <a:cubicBezTo>
                      <a:pt x="137" y="371"/>
                      <a:pt x="135" y="382"/>
                      <a:pt x="135" y="387"/>
                    </a:cubicBezTo>
                    <a:cubicBezTo>
                      <a:pt x="135" y="388"/>
                      <a:pt x="134" y="394"/>
                      <a:pt x="133" y="403"/>
                    </a:cubicBezTo>
                    <a:cubicBezTo>
                      <a:pt x="132" y="408"/>
                      <a:pt x="128" y="421"/>
                      <a:pt x="127" y="428"/>
                    </a:cubicBezTo>
                    <a:cubicBezTo>
                      <a:pt x="124" y="453"/>
                      <a:pt x="123" y="477"/>
                      <a:pt x="122" y="485"/>
                    </a:cubicBezTo>
                    <a:cubicBezTo>
                      <a:pt x="121" y="498"/>
                      <a:pt x="118" y="525"/>
                      <a:pt x="118" y="546"/>
                    </a:cubicBezTo>
                    <a:cubicBezTo>
                      <a:pt x="119" y="551"/>
                      <a:pt x="122" y="560"/>
                      <a:pt x="124" y="566"/>
                    </a:cubicBezTo>
                    <a:cubicBezTo>
                      <a:pt x="125" y="573"/>
                      <a:pt x="127" y="581"/>
                      <a:pt x="129" y="584"/>
                    </a:cubicBezTo>
                    <a:cubicBezTo>
                      <a:pt x="131" y="586"/>
                      <a:pt x="147" y="594"/>
                      <a:pt x="147" y="595"/>
                    </a:cubicBezTo>
                    <a:cubicBezTo>
                      <a:pt x="148" y="600"/>
                      <a:pt x="125" y="597"/>
                      <a:pt x="120" y="594"/>
                    </a:cubicBezTo>
                    <a:cubicBezTo>
                      <a:pt x="116" y="592"/>
                      <a:pt x="110" y="575"/>
                      <a:pt x="105" y="572"/>
                    </a:cubicBezTo>
                    <a:cubicBezTo>
                      <a:pt x="103" y="570"/>
                      <a:pt x="100" y="571"/>
                      <a:pt x="100" y="571"/>
                    </a:cubicBezTo>
                    <a:cubicBezTo>
                      <a:pt x="100" y="571"/>
                      <a:pt x="98" y="587"/>
                      <a:pt x="98" y="591"/>
                    </a:cubicBezTo>
                    <a:cubicBezTo>
                      <a:pt x="96" y="593"/>
                      <a:pt x="95" y="591"/>
                      <a:pt x="95" y="591"/>
                    </a:cubicBezTo>
                    <a:cubicBezTo>
                      <a:pt x="95" y="589"/>
                      <a:pt x="95" y="572"/>
                      <a:pt x="94" y="570"/>
                    </a:cubicBezTo>
                    <a:cubicBezTo>
                      <a:pt x="93" y="567"/>
                      <a:pt x="93" y="560"/>
                      <a:pt x="94" y="555"/>
                    </a:cubicBezTo>
                    <a:cubicBezTo>
                      <a:pt x="96" y="551"/>
                      <a:pt x="101" y="542"/>
                      <a:pt x="101" y="539"/>
                    </a:cubicBezTo>
                    <a:cubicBezTo>
                      <a:pt x="101" y="535"/>
                      <a:pt x="92" y="481"/>
                      <a:pt x="93" y="466"/>
                    </a:cubicBezTo>
                    <a:cubicBezTo>
                      <a:pt x="94" y="451"/>
                      <a:pt x="104" y="409"/>
                      <a:pt x="104" y="403"/>
                    </a:cubicBezTo>
                    <a:cubicBezTo>
                      <a:pt x="104" y="397"/>
                      <a:pt x="103" y="385"/>
                      <a:pt x="103" y="385"/>
                    </a:cubicBezTo>
                    <a:cubicBezTo>
                      <a:pt x="103" y="385"/>
                      <a:pt x="99" y="398"/>
                      <a:pt x="97" y="405"/>
                    </a:cubicBezTo>
                    <a:cubicBezTo>
                      <a:pt x="96" y="411"/>
                      <a:pt x="81" y="435"/>
                      <a:pt x="78" y="445"/>
                    </a:cubicBezTo>
                    <a:cubicBezTo>
                      <a:pt x="76" y="452"/>
                      <a:pt x="67" y="472"/>
                      <a:pt x="60" y="486"/>
                    </a:cubicBezTo>
                    <a:cubicBezTo>
                      <a:pt x="51" y="502"/>
                      <a:pt x="39" y="522"/>
                      <a:pt x="32" y="536"/>
                    </a:cubicBezTo>
                    <a:cubicBezTo>
                      <a:pt x="29" y="544"/>
                      <a:pt x="27" y="557"/>
                      <a:pt x="26" y="562"/>
                    </a:cubicBezTo>
                    <a:cubicBezTo>
                      <a:pt x="23" y="577"/>
                      <a:pt x="20" y="585"/>
                      <a:pt x="19" y="587"/>
                    </a:cubicBezTo>
                    <a:cubicBezTo>
                      <a:pt x="15" y="596"/>
                      <a:pt x="22" y="602"/>
                      <a:pt x="20" y="604"/>
                    </a:cubicBezTo>
                    <a:cubicBezTo>
                      <a:pt x="19" y="605"/>
                      <a:pt x="10" y="605"/>
                      <a:pt x="7" y="602"/>
                    </a:cubicBezTo>
                    <a:cubicBezTo>
                      <a:pt x="5" y="600"/>
                      <a:pt x="0" y="582"/>
                      <a:pt x="1" y="578"/>
                    </a:cubicBezTo>
                    <a:cubicBezTo>
                      <a:pt x="3" y="575"/>
                      <a:pt x="3" y="571"/>
                      <a:pt x="4" y="567"/>
                    </a:cubicBezTo>
                    <a:cubicBezTo>
                      <a:pt x="3" y="566"/>
                      <a:pt x="3" y="566"/>
                      <a:pt x="2" y="565"/>
                    </a:cubicBezTo>
                    <a:cubicBezTo>
                      <a:pt x="6" y="560"/>
                      <a:pt x="6" y="547"/>
                      <a:pt x="11" y="540"/>
                    </a:cubicBezTo>
                    <a:cubicBezTo>
                      <a:pt x="14" y="535"/>
                      <a:pt x="17" y="535"/>
                      <a:pt x="18" y="529"/>
                    </a:cubicBezTo>
                    <a:cubicBezTo>
                      <a:pt x="20" y="523"/>
                      <a:pt x="25" y="506"/>
                      <a:pt x="27" y="495"/>
                    </a:cubicBezTo>
                    <a:cubicBezTo>
                      <a:pt x="30" y="483"/>
                      <a:pt x="40" y="444"/>
                      <a:pt x="54" y="428"/>
                    </a:cubicBezTo>
                    <a:cubicBezTo>
                      <a:pt x="60" y="420"/>
                      <a:pt x="66" y="406"/>
                      <a:pt x="66" y="400"/>
                    </a:cubicBezTo>
                    <a:cubicBezTo>
                      <a:pt x="66" y="393"/>
                      <a:pt x="67" y="381"/>
                      <a:pt x="66" y="373"/>
                    </a:cubicBezTo>
                    <a:cubicBezTo>
                      <a:pt x="63" y="372"/>
                      <a:pt x="42" y="373"/>
                      <a:pt x="39" y="369"/>
                    </a:cubicBezTo>
                    <a:cubicBezTo>
                      <a:pt x="39" y="365"/>
                      <a:pt x="43" y="301"/>
                      <a:pt x="42" y="296"/>
                    </a:cubicBezTo>
                    <a:cubicBezTo>
                      <a:pt x="42" y="292"/>
                      <a:pt x="41" y="269"/>
                      <a:pt x="48" y="247"/>
                    </a:cubicBezTo>
                    <a:cubicBezTo>
                      <a:pt x="41" y="244"/>
                      <a:pt x="40" y="240"/>
                      <a:pt x="38" y="237"/>
                    </a:cubicBezTo>
                    <a:cubicBezTo>
                      <a:pt x="40" y="231"/>
                      <a:pt x="48" y="209"/>
                      <a:pt x="48" y="196"/>
                    </a:cubicBezTo>
                    <a:cubicBezTo>
                      <a:pt x="48" y="186"/>
                      <a:pt x="45" y="172"/>
                      <a:pt x="44" y="170"/>
                    </a:cubicBezTo>
                    <a:cubicBezTo>
                      <a:pt x="44" y="167"/>
                      <a:pt x="13" y="193"/>
                      <a:pt x="7" y="178"/>
                    </a:cubicBezTo>
                    <a:cubicBezTo>
                      <a:pt x="2" y="167"/>
                      <a:pt x="31" y="114"/>
                      <a:pt x="31" y="112"/>
                    </a:cubicBezTo>
                    <a:cubicBezTo>
                      <a:pt x="32" y="110"/>
                      <a:pt x="38" y="94"/>
                      <a:pt x="42" y="93"/>
                    </a:cubicBezTo>
                    <a:cubicBezTo>
                      <a:pt x="44" y="93"/>
                      <a:pt x="58" y="90"/>
                      <a:pt x="58" y="9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54" y="64"/>
                      <a:pt x="54" y="63"/>
                    </a:cubicBezTo>
                    <a:cubicBezTo>
                      <a:pt x="54" y="62"/>
                      <a:pt x="60" y="53"/>
                      <a:pt x="62" y="52"/>
                    </a:cubicBezTo>
                    <a:cubicBezTo>
                      <a:pt x="64" y="50"/>
                      <a:pt x="67" y="50"/>
                      <a:pt x="67" y="50"/>
                    </a:cubicBezTo>
                    <a:cubicBezTo>
                      <a:pt x="67" y="50"/>
                      <a:pt x="66" y="47"/>
                      <a:pt x="67" y="44"/>
                    </a:cubicBezTo>
                    <a:cubicBezTo>
                      <a:pt x="67" y="41"/>
                      <a:pt x="72" y="40"/>
                      <a:pt x="73" y="42"/>
                    </a:cubicBezTo>
                    <a:cubicBezTo>
                      <a:pt x="74" y="44"/>
                      <a:pt x="75" y="39"/>
                      <a:pt x="76" y="36"/>
                    </a:cubicBezTo>
                    <a:cubicBezTo>
                      <a:pt x="77" y="33"/>
                      <a:pt x="89" y="0"/>
                      <a:pt x="113" y="9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131" name="Group 51"/>
            <p:cNvGrpSpPr>
              <a:grpSpLocks/>
            </p:cNvGrpSpPr>
            <p:nvPr userDrawn="1"/>
          </p:nvGrpSpPr>
          <p:grpSpPr bwMode="auto">
            <a:xfrm>
              <a:off x="3541" y="954"/>
              <a:ext cx="450" cy="2453"/>
              <a:chOff x="3541" y="954"/>
              <a:chExt cx="450" cy="2453"/>
            </a:xfrm>
          </p:grpSpPr>
          <p:sp>
            <p:nvSpPr>
              <p:cNvPr id="22580" name="Freeform 52"/>
              <p:cNvSpPr>
                <a:spLocks noEditPoints="1"/>
              </p:cNvSpPr>
              <p:nvPr userDrawn="1"/>
            </p:nvSpPr>
            <p:spPr bwMode="gray">
              <a:xfrm flipV="1">
                <a:off x="3547" y="2250"/>
                <a:ext cx="444" cy="1159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81" name="Freeform 53"/>
              <p:cNvSpPr>
                <a:spLocks noEditPoints="1"/>
              </p:cNvSpPr>
              <p:nvPr userDrawn="1"/>
            </p:nvSpPr>
            <p:spPr bwMode="gray">
              <a:xfrm>
                <a:off x="3541" y="952"/>
                <a:ext cx="444" cy="1320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132" name="Group 54"/>
            <p:cNvGrpSpPr>
              <a:grpSpLocks/>
            </p:cNvGrpSpPr>
            <p:nvPr userDrawn="1"/>
          </p:nvGrpSpPr>
          <p:grpSpPr bwMode="auto">
            <a:xfrm>
              <a:off x="4013" y="933"/>
              <a:ext cx="507" cy="2478"/>
              <a:chOff x="4013" y="933"/>
              <a:chExt cx="507" cy="2478"/>
            </a:xfrm>
          </p:grpSpPr>
          <p:sp>
            <p:nvSpPr>
              <p:cNvPr id="22583" name="Freeform 55"/>
              <p:cNvSpPr>
                <a:spLocks/>
              </p:cNvSpPr>
              <p:nvPr userDrawn="1"/>
            </p:nvSpPr>
            <p:spPr bwMode="gray">
              <a:xfrm flipV="1">
                <a:off x="4019" y="2228"/>
                <a:ext cx="505" cy="1183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84" name="Freeform 56"/>
              <p:cNvSpPr>
                <a:spLocks/>
              </p:cNvSpPr>
              <p:nvPr userDrawn="1"/>
            </p:nvSpPr>
            <p:spPr bwMode="gray">
              <a:xfrm>
                <a:off x="4013" y="933"/>
                <a:ext cx="502" cy="1348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5127" name="Picture 58" descr="EURES JOB DAYS 2008 POSTER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7812088" y="188913"/>
            <a:ext cx="619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9" descr="European Job Days 2010 logo 72dpi (ES)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7088" y="190500"/>
            <a:ext cx="5286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28" r:id="rId9"/>
    <p:sldLayoutId id="2147484529" r:id="rId10"/>
    <p:sldLayoutId id="2147484530" r:id="rId11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8" grpId="0" build="p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56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5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5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5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5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5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570" grpId="0"/>
    </p:bld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Trebuchet MS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Trebuchet MS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Trebuchet MS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3" name="Rectangle 39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628775"/>
            <a:ext cx="8205787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16700" y="6237288"/>
            <a:ext cx="2133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Adobe Fangsong Std R" pitchFamily="18" charset="-128"/>
              </a:defRPr>
            </a:lvl1pPr>
          </a:lstStyle>
          <a:p>
            <a:pPr>
              <a:defRPr/>
            </a:pPr>
            <a:fld id="{F5BACD65-424D-43E5-958D-6254EC45489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36905" name="Rectangle 41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274638"/>
            <a:ext cx="6875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  <a:br>
              <a:rPr lang="en-GB" smtClean="0"/>
            </a:br>
            <a:r>
              <a:rPr lang="en-GB" smtClean="0"/>
              <a:t>Master title style</a:t>
            </a:r>
          </a:p>
        </p:txBody>
      </p:sp>
      <p:sp>
        <p:nvSpPr>
          <p:cNvPr id="36906" name="Line 42"/>
          <p:cNvSpPr>
            <a:spLocks noChangeShapeType="1"/>
          </p:cNvSpPr>
          <p:nvPr userDrawn="1"/>
        </p:nvSpPr>
        <p:spPr bwMode="auto">
          <a:xfrm>
            <a:off x="466725" y="1412875"/>
            <a:ext cx="821055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6150" name="Group 43"/>
          <p:cNvGrpSpPr>
            <a:grpSpLocks/>
          </p:cNvGrpSpPr>
          <p:nvPr userDrawn="1"/>
        </p:nvGrpSpPr>
        <p:grpSpPr bwMode="auto">
          <a:xfrm>
            <a:off x="107950" y="4572000"/>
            <a:ext cx="2160588" cy="2124075"/>
            <a:chOff x="3045" y="933"/>
            <a:chExt cx="2520" cy="2478"/>
          </a:xfrm>
        </p:grpSpPr>
        <p:grpSp>
          <p:nvGrpSpPr>
            <p:cNvPr id="6153" name="Group 44"/>
            <p:cNvGrpSpPr>
              <a:grpSpLocks/>
            </p:cNvGrpSpPr>
            <p:nvPr userDrawn="1"/>
          </p:nvGrpSpPr>
          <p:grpSpPr bwMode="auto">
            <a:xfrm>
              <a:off x="4677" y="951"/>
              <a:ext cx="888" cy="2241"/>
              <a:chOff x="3815" y="850"/>
              <a:chExt cx="888" cy="2241"/>
            </a:xfrm>
          </p:grpSpPr>
          <p:sp>
            <p:nvSpPr>
              <p:cNvPr id="36909" name="Freeform 45"/>
              <p:cNvSpPr>
                <a:spLocks/>
              </p:cNvSpPr>
              <p:nvPr userDrawn="1"/>
            </p:nvSpPr>
            <p:spPr bwMode="gray">
              <a:xfrm>
                <a:off x="3811" y="2110"/>
                <a:ext cx="891" cy="983"/>
              </a:xfrm>
              <a:custGeom>
                <a:avLst/>
                <a:gdLst/>
                <a:ahLst/>
                <a:cxnLst>
                  <a:cxn ang="0">
                    <a:pos x="259" y="353"/>
                  </a:cxn>
                  <a:cxn ang="0">
                    <a:pos x="259" y="354"/>
                  </a:cxn>
                  <a:cxn ang="0">
                    <a:pos x="260" y="339"/>
                  </a:cxn>
                  <a:cxn ang="0">
                    <a:pos x="260" y="333"/>
                  </a:cxn>
                  <a:cxn ang="0">
                    <a:pos x="275" y="327"/>
                  </a:cxn>
                  <a:cxn ang="0">
                    <a:pos x="271" y="314"/>
                  </a:cxn>
                  <a:cxn ang="0">
                    <a:pos x="245" y="283"/>
                  </a:cxn>
                  <a:cxn ang="0">
                    <a:pos x="239" y="258"/>
                  </a:cxn>
                  <a:cxn ang="0">
                    <a:pos x="202" y="255"/>
                  </a:cxn>
                  <a:cxn ang="0">
                    <a:pos x="189" y="257"/>
                  </a:cxn>
                  <a:cxn ang="0">
                    <a:pos x="165" y="256"/>
                  </a:cxn>
                  <a:cxn ang="0">
                    <a:pos x="162" y="256"/>
                  </a:cxn>
                  <a:cxn ang="0">
                    <a:pos x="124" y="263"/>
                  </a:cxn>
                  <a:cxn ang="0">
                    <a:pos x="81" y="346"/>
                  </a:cxn>
                  <a:cxn ang="0">
                    <a:pos x="96" y="359"/>
                  </a:cxn>
                  <a:cxn ang="0">
                    <a:pos x="101" y="364"/>
                  </a:cxn>
                  <a:cxn ang="0">
                    <a:pos x="107" y="369"/>
                  </a:cxn>
                  <a:cxn ang="0">
                    <a:pos x="106" y="395"/>
                  </a:cxn>
                  <a:cxn ang="0">
                    <a:pos x="39" y="381"/>
                  </a:cxn>
                  <a:cxn ang="0">
                    <a:pos x="45" y="363"/>
                  </a:cxn>
                  <a:cxn ang="0">
                    <a:pos x="37" y="354"/>
                  </a:cxn>
                  <a:cxn ang="0">
                    <a:pos x="21" y="344"/>
                  </a:cxn>
                  <a:cxn ang="0">
                    <a:pos x="12" y="294"/>
                  </a:cxn>
                  <a:cxn ang="0">
                    <a:pos x="33" y="196"/>
                  </a:cxn>
                  <a:cxn ang="0">
                    <a:pos x="39" y="152"/>
                  </a:cxn>
                  <a:cxn ang="0">
                    <a:pos x="47" y="23"/>
                  </a:cxn>
                  <a:cxn ang="0">
                    <a:pos x="81" y="42"/>
                  </a:cxn>
                  <a:cxn ang="0">
                    <a:pos x="91" y="9"/>
                  </a:cxn>
                  <a:cxn ang="0">
                    <a:pos x="114" y="5"/>
                  </a:cxn>
                  <a:cxn ang="0">
                    <a:pos x="164" y="5"/>
                  </a:cxn>
                  <a:cxn ang="0">
                    <a:pos x="161" y="13"/>
                  </a:cxn>
                  <a:cxn ang="0">
                    <a:pos x="132" y="19"/>
                  </a:cxn>
                  <a:cxn ang="0">
                    <a:pos x="129" y="203"/>
                  </a:cxn>
                  <a:cxn ang="0">
                    <a:pos x="130" y="236"/>
                  </a:cxn>
                  <a:cxn ang="0">
                    <a:pos x="160" y="236"/>
                  </a:cxn>
                  <a:cxn ang="0">
                    <a:pos x="164" y="241"/>
                  </a:cxn>
                  <a:cxn ang="0">
                    <a:pos x="172" y="239"/>
                  </a:cxn>
                  <a:cxn ang="0">
                    <a:pos x="177" y="237"/>
                  </a:cxn>
                  <a:cxn ang="0">
                    <a:pos x="189" y="237"/>
                  </a:cxn>
                  <a:cxn ang="0">
                    <a:pos x="198" y="242"/>
                  </a:cxn>
                  <a:cxn ang="0">
                    <a:pos x="202" y="238"/>
                  </a:cxn>
                  <a:cxn ang="0">
                    <a:pos x="250" y="238"/>
                  </a:cxn>
                  <a:cxn ang="0">
                    <a:pos x="258" y="234"/>
                  </a:cxn>
                  <a:cxn ang="0">
                    <a:pos x="241" y="139"/>
                  </a:cxn>
                  <a:cxn ang="0">
                    <a:pos x="233" y="41"/>
                  </a:cxn>
                  <a:cxn ang="0">
                    <a:pos x="258" y="42"/>
                  </a:cxn>
                  <a:cxn ang="0">
                    <a:pos x="268" y="30"/>
                  </a:cxn>
                  <a:cxn ang="0">
                    <a:pos x="272" y="41"/>
                  </a:cxn>
                  <a:cxn ang="0">
                    <a:pos x="269" y="138"/>
                  </a:cxn>
                  <a:cxn ang="0">
                    <a:pos x="272" y="121"/>
                  </a:cxn>
                  <a:cxn ang="0">
                    <a:pos x="290" y="75"/>
                  </a:cxn>
                  <a:cxn ang="0">
                    <a:pos x="306" y="36"/>
                  </a:cxn>
                  <a:cxn ang="0">
                    <a:pos x="304" y="77"/>
                  </a:cxn>
                  <a:cxn ang="0">
                    <a:pos x="375" y="165"/>
                  </a:cxn>
                  <a:cxn ang="0">
                    <a:pos x="348" y="174"/>
                  </a:cxn>
                  <a:cxn ang="0">
                    <a:pos x="344" y="179"/>
                  </a:cxn>
                  <a:cxn ang="0">
                    <a:pos x="348" y="253"/>
                  </a:cxn>
                  <a:cxn ang="0">
                    <a:pos x="346" y="302"/>
                  </a:cxn>
                  <a:cxn ang="0">
                    <a:pos x="337" y="312"/>
                  </a:cxn>
                  <a:cxn ang="0">
                    <a:pos x="337" y="314"/>
                  </a:cxn>
                  <a:cxn ang="0">
                    <a:pos x="339" y="317"/>
                  </a:cxn>
                  <a:cxn ang="0">
                    <a:pos x="328" y="337"/>
                  </a:cxn>
                  <a:cxn ang="0">
                    <a:pos x="284" y="375"/>
                  </a:cxn>
                </a:cxnLst>
                <a:rect l="0" t="0" r="r" b="b"/>
                <a:pathLst>
                  <a:path w="375" h="416">
                    <a:moveTo>
                      <a:pt x="273" y="370"/>
                    </a:moveTo>
                    <a:cubicBezTo>
                      <a:pt x="261" y="370"/>
                      <a:pt x="253" y="361"/>
                      <a:pt x="257" y="355"/>
                    </a:cubicBezTo>
                    <a:cubicBezTo>
                      <a:pt x="258" y="354"/>
                      <a:pt x="258" y="354"/>
                      <a:pt x="259" y="353"/>
                    </a:cubicBezTo>
                    <a:cubicBezTo>
                      <a:pt x="258" y="354"/>
                      <a:pt x="258" y="354"/>
                      <a:pt x="258" y="355"/>
                    </a:cubicBezTo>
                    <a:cubicBezTo>
                      <a:pt x="258" y="354"/>
                      <a:pt x="259" y="353"/>
                      <a:pt x="259" y="353"/>
                    </a:cubicBezTo>
                    <a:cubicBezTo>
                      <a:pt x="259" y="353"/>
                      <a:pt x="259" y="353"/>
                      <a:pt x="259" y="354"/>
                    </a:cubicBezTo>
                    <a:cubicBezTo>
                      <a:pt x="261" y="352"/>
                      <a:pt x="261" y="349"/>
                      <a:pt x="260" y="346"/>
                    </a:cubicBezTo>
                    <a:cubicBezTo>
                      <a:pt x="258" y="344"/>
                      <a:pt x="256" y="342"/>
                      <a:pt x="256" y="341"/>
                    </a:cubicBezTo>
                    <a:cubicBezTo>
                      <a:pt x="256" y="340"/>
                      <a:pt x="259" y="340"/>
                      <a:pt x="260" y="339"/>
                    </a:cubicBezTo>
                    <a:cubicBezTo>
                      <a:pt x="260" y="339"/>
                      <a:pt x="260" y="337"/>
                      <a:pt x="259" y="337"/>
                    </a:cubicBezTo>
                    <a:cubicBezTo>
                      <a:pt x="259" y="336"/>
                      <a:pt x="260" y="335"/>
                      <a:pt x="260" y="335"/>
                    </a:cubicBezTo>
                    <a:cubicBezTo>
                      <a:pt x="259" y="335"/>
                      <a:pt x="259" y="333"/>
                      <a:pt x="260" y="333"/>
                    </a:cubicBezTo>
                    <a:cubicBezTo>
                      <a:pt x="261" y="332"/>
                      <a:pt x="261" y="332"/>
                      <a:pt x="261" y="332"/>
                    </a:cubicBezTo>
                    <a:cubicBezTo>
                      <a:pt x="261" y="331"/>
                      <a:pt x="260" y="329"/>
                      <a:pt x="261" y="328"/>
                    </a:cubicBezTo>
                    <a:cubicBezTo>
                      <a:pt x="263" y="327"/>
                      <a:pt x="272" y="326"/>
                      <a:pt x="275" y="327"/>
                    </a:cubicBezTo>
                    <a:cubicBezTo>
                      <a:pt x="275" y="324"/>
                      <a:pt x="275" y="322"/>
                      <a:pt x="274" y="320"/>
                    </a:cubicBezTo>
                    <a:cubicBezTo>
                      <a:pt x="273" y="318"/>
                      <a:pt x="272" y="315"/>
                      <a:pt x="268" y="315"/>
                    </a:cubicBezTo>
                    <a:cubicBezTo>
                      <a:pt x="268" y="314"/>
                      <a:pt x="270" y="314"/>
                      <a:pt x="271" y="314"/>
                    </a:cubicBezTo>
                    <a:cubicBezTo>
                      <a:pt x="270" y="313"/>
                      <a:pt x="263" y="312"/>
                      <a:pt x="260" y="312"/>
                    </a:cubicBezTo>
                    <a:cubicBezTo>
                      <a:pt x="254" y="311"/>
                      <a:pt x="249" y="303"/>
                      <a:pt x="248" y="298"/>
                    </a:cubicBezTo>
                    <a:cubicBezTo>
                      <a:pt x="247" y="296"/>
                      <a:pt x="248" y="290"/>
                      <a:pt x="245" y="283"/>
                    </a:cubicBezTo>
                    <a:cubicBezTo>
                      <a:pt x="243" y="277"/>
                      <a:pt x="241" y="264"/>
                      <a:pt x="241" y="262"/>
                    </a:cubicBezTo>
                    <a:cubicBezTo>
                      <a:pt x="241" y="259"/>
                      <a:pt x="239" y="260"/>
                      <a:pt x="239" y="259"/>
                    </a:cubicBezTo>
                    <a:cubicBezTo>
                      <a:pt x="238" y="259"/>
                      <a:pt x="239" y="258"/>
                      <a:pt x="239" y="258"/>
                    </a:cubicBezTo>
                    <a:cubicBezTo>
                      <a:pt x="239" y="258"/>
                      <a:pt x="236" y="258"/>
                      <a:pt x="235" y="258"/>
                    </a:cubicBezTo>
                    <a:cubicBezTo>
                      <a:pt x="234" y="257"/>
                      <a:pt x="234" y="256"/>
                      <a:pt x="233" y="256"/>
                    </a:cubicBezTo>
                    <a:cubicBezTo>
                      <a:pt x="233" y="256"/>
                      <a:pt x="208" y="255"/>
                      <a:pt x="202" y="255"/>
                    </a:cubicBezTo>
                    <a:cubicBezTo>
                      <a:pt x="202" y="255"/>
                      <a:pt x="202" y="255"/>
                      <a:pt x="202" y="254"/>
                    </a:cubicBezTo>
                    <a:cubicBezTo>
                      <a:pt x="200" y="254"/>
                      <a:pt x="200" y="254"/>
                      <a:pt x="197" y="254"/>
                    </a:cubicBezTo>
                    <a:cubicBezTo>
                      <a:pt x="194" y="255"/>
                      <a:pt x="192" y="257"/>
                      <a:pt x="189" y="257"/>
                    </a:cubicBezTo>
                    <a:cubicBezTo>
                      <a:pt x="188" y="258"/>
                      <a:pt x="180" y="258"/>
                      <a:pt x="178" y="258"/>
                    </a:cubicBezTo>
                    <a:cubicBezTo>
                      <a:pt x="176" y="257"/>
                      <a:pt x="172" y="256"/>
                      <a:pt x="169" y="256"/>
                    </a:cubicBezTo>
                    <a:cubicBezTo>
                      <a:pt x="168" y="255"/>
                      <a:pt x="167" y="256"/>
                      <a:pt x="165" y="256"/>
                    </a:cubicBezTo>
                    <a:cubicBezTo>
                      <a:pt x="164" y="256"/>
                      <a:pt x="165" y="256"/>
                      <a:pt x="164" y="256"/>
                    </a:cubicBezTo>
                    <a:cubicBezTo>
                      <a:pt x="164" y="256"/>
                      <a:pt x="163" y="256"/>
                      <a:pt x="162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52" y="257"/>
                      <a:pt x="136" y="259"/>
                      <a:pt x="135" y="259"/>
                    </a:cubicBezTo>
                    <a:cubicBezTo>
                      <a:pt x="134" y="260"/>
                      <a:pt x="131" y="262"/>
                      <a:pt x="129" y="262"/>
                    </a:cubicBezTo>
                    <a:cubicBezTo>
                      <a:pt x="126" y="261"/>
                      <a:pt x="125" y="263"/>
                      <a:pt x="124" y="263"/>
                    </a:cubicBezTo>
                    <a:cubicBezTo>
                      <a:pt x="123" y="264"/>
                      <a:pt x="121" y="263"/>
                      <a:pt x="122" y="264"/>
                    </a:cubicBezTo>
                    <a:cubicBezTo>
                      <a:pt x="122" y="264"/>
                      <a:pt x="120" y="319"/>
                      <a:pt x="98" y="333"/>
                    </a:cubicBezTo>
                    <a:cubicBezTo>
                      <a:pt x="77" y="348"/>
                      <a:pt x="81" y="344"/>
                      <a:pt x="81" y="346"/>
                    </a:cubicBezTo>
                    <a:cubicBezTo>
                      <a:pt x="81" y="349"/>
                      <a:pt x="81" y="349"/>
                      <a:pt x="81" y="351"/>
                    </a:cubicBezTo>
                    <a:cubicBezTo>
                      <a:pt x="81" y="353"/>
                      <a:pt x="91" y="351"/>
                      <a:pt x="95" y="353"/>
                    </a:cubicBezTo>
                    <a:cubicBezTo>
                      <a:pt x="98" y="355"/>
                      <a:pt x="96" y="357"/>
                      <a:pt x="96" y="359"/>
                    </a:cubicBezTo>
                    <a:cubicBezTo>
                      <a:pt x="97" y="360"/>
                      <a:pt x="98" y="360"/>
                      <a:pt x="99" y="361"/>
                    </a:cubicBezTo>
                    <a:cubicBezTo>
                      <a:pt x="100" y="361"/>
                      <a:pt x="100" y="363"/>
                      <a:pt x="97" y="363"/>
                    </a:cubicBezTo>
                    <a:cubicBezTo>
                      <a:pt x="100" y="363"/>
                      <a:pt x="101" y="364"/>
                      <a:pt x="101" y="364"/>
                    </a:cubicBezTo>
                    <a:cubicBezTo>
                      <a:pt x="101" y="365"/>
                      <a:pt x="101" y="366"/>
                      <a:pt x="100" y="366"/>
                    </a:cubicBezTo>
                    <a:cubicBezTo>
                      <a:pt x="100" y="367"/>
                      <a:pt x="100" y="367"/>
                      <a:pt x="101" y="368"/>
                    </a:cubicBezTo>
                    <a:cubicBezTo>
                      <a:pt x="102" y="368"/>
                      <a:pt x="106" y="368"/>
                      <a:pt x="107" y="369"/>
                    </a:cubicBezTo>
                    <a:cubicBezTo>
                      <a:pt x="108" y="371"/>
                      <a:pt x="103" y="376"/>
                      <a:pt x="103" y="380"/>
                    </a:cubicBezTo>
                    <a:cubicBezTo>
                      <a:pt x="103" y="381"/>
                      <a:pt x="107" y="382"/>
                      <a:pt x="108" y="383"/>
                    </a:cubicBezTo>
                    <a:cubicBezTo>
                      <a:pt x="108" y="384"/>
                      <a:pt x="106" y="394"/>
                      <a:pt x="106" y="395"/>
                    </a:cubicBezTo>
                    <a:cubicBezTo>
                      <a:pt x="106" y="396"/>
                      <a:pt x="109" y="397"/>
                      <a:pt x="109" y="398"/>
                    </a:cubicBezTo>
                    <a:cubicBezTo>
                      <a:pt x="109" y="399"/>
                      <a:pt x="90" y="416"/>
                      <a:pt x="61" y="412"/>
                    </a:cubicBezTo>
                    <a:cubicBezTo>
                      <a:pt x="32" y="409"/>
                      <a:pt x="36" y="385"/>
                      <a:pt x="39" y="381"/>
                    </a:cubicBezTo>
                    <a:cubicBezTo>
                      <a:pt x="42" y="378"/>
                      <a:pt x="47" y="367"/>
                      <a:pt x="47" y="365"/>
                    </a:cubicBezTo>
                    <a:cubicBezTo>
                      <a:pt x="47" y="364"/>
                      <a:pt x="47" y="363"/>
                      <a:pt x="46" y="363"/>
                    </a:cubicBezTo>
                    <a:cubicBezTo>
                      <a:pt x="46" y="363"/>
                      <a:pt x="45" y="363"/>
                      <a:pt x="45" y="363"/>
                    </a:cubicBezTo>
                    <a:cubicBezTo>
                      <a:pt x="43" y="360"/>
                      <a:pt x="43" y="360"/>
                      <a:pt x="43" y="360"/>
                    </a:cubicBezTo>
                    <a:cubicBezTo>
                      <a:pt x="42" y="360"/>
                      <a:pt x="42" y="360"/>
                      <a:pt x="42" y="360"/>
                    </a:cubicBezTo>
                    <a:cubicBezTo>
                      <a:pt x="42" y="360"/>
                      <a:pt x="38" y="356"/>
                      <a:pt x="37" y="354"/>
                    </a:cubicBezTo>
                    <a:cubicBezTo>
                      <a:pt x="35" y="352"/>
                      <a:pt x="33" y="351"/>
                      <a:pt x="33" y="351"/>
                    </a:cubicBezTo>
                    <a:cubicBezTo>
                      <a:pt x="33" y="350"/>
                      <a:pt x="33" y="350"/>
                      <a:pt x="33" y="350"/>
                    </a:cubicBezTo>
                    <a:cubicBezTo>
                      <a:pt x="33" y="350"/>
                      <a:pt x="25" y="345"/>
                      <a:pt x="21" y="344"/>
                    </a:cubicBezTo>
                    <a:cubicBezTo>
                      <a:pt x="17" y="343"/>
                      <a:pt x="6" y="335"/>
                      <a:pt x="4" y="332"/>
                    </a:cubicBezTo>
                    <a:cubicBezTo>
                      <a:pt x="0" y="327"/>
                      <a:pt x="0" y="318"/>
                      <a:pt x="1" y="315"/>
                    </a:cubicBezTo>
                    <a:cubicBezTo>
                      <a:pt x="1" y="312"/>
                      <a:pt x="11" y="297"/>
                      <a:pt x="12" y="294"/>
                    </a:cubicBezTo>
                    <a:cubicBezTo>
                      <a:pt x="14" y="283"/>
                      <a:pt x="21" y="269"/>
                      <a:pt x="23" y="264"/>
                    </a:cubicBezTo>
                    <a:cubicBezTo>
                      <a:pt x="24" y="260"/>
                      <a:pt x="30" y="213"/>
                      <a:pt x="30" y="211"/>
                    </a:cubicBezTo>
                    <a:cubicBezTo>
                      <a:pt x="30" y="209"/>
                      <a:pt x="33" y="196"/>
                      <a:pt x="33" y="196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9" y="194"/>
                      <a:pt x="39" y="190"/>
                      <a:pt x="39" y="183"/>
                    </a:cubicBezTo>
                    <a:cubicBezTo>
                      <a:pt x="39" y="175"/>
                      <a:pt x="38" y="163"/>
                      <a:pt x="39" y="152"/>
                    </a:cubicBezTo>
                    <a:cubicBezTo>
                      <a:pt x="39" y="138"/>
                      <a:pt x="39" y="128"/>
                      <a:pt x="39" y="119"/>
                    </a:cubicBezTo>
                    <a:cubicBezTo>
                      <a:pt x="39" y="113"/>
                      <a:pt x="41" y="100"/>
                      <a:pt x="42" y="87"/>
                    </a:cubicBezTo>
                    <a:cubicBezTo>
                      <a:pt x="48" y="70"/>
                      <a:pt x="44" y="41"/>
                      <a:pt x="47" y="23"/>
                    </a:cubicBezTo>
                    <a:cubicBezTo>
                      <a:pt x="48" y="21"/>
                      <a:pt x="53" y="25"/>
                      <a:pt x="53" y="25"/>
                    </a:cubicBezTo>
                    <a:cubicBezTo>
                      <a:pt x="53" y="25"/>
                      <a:pt x="57" y="29"/>
                      <a:pt x="58" y="27"/>
                    </a:cubicBezTo>
                    <a:cubicBezTo>
                      <a:pt x="60" y="26"/>
                      <a:pt x="69" y="35"/>
                      <a:pt x="81" y="42"/>
                    </a:cubicBezTo>
                    <a:cubicBezTo>
                      <a:pt x="95" y="50"/>
                      <a:pt x="89" y="14"/>
                      <a:pt x="90" y="11"/>
                    </a:cubicBezTo>
                    <a:cubicBezTo>
                      <a:pt x="90" y="10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2" y="7"/>
                      <a:pt x="92" y="4"/>
                      <a:pt x="92" y="2"/>
                    </a:cubicBezTo>
                    <a:cubicBezTo>
                      <a:pt x="95" y="0"/>
                      <a:pt x="113" y="1"/>
                      <a:pt x="114" y="2"/>
                    </a:cubicBezTo>
                    <a:cubicBezTo>
                      <a:pt x="114" y="2"/>
                      <a:pt x="113" y="5"/>
                      <a:pt x="114" y="5"/>
                    </a:cubicBezTo>
                    <a:cubicBezTo>
                      <a:pt x="116" y="5"/>
                      <a:pt x="124" y="6"/>
                      <a:pt x="129" y="4"/>
                    </a:cubicBezTo>
                    <a:cubicBezTo>
                      <a:pt x="138" y="0"/>
                      <a:pt x="156" y="3"/>
                      <a:pt x="162" y="4"/>
                    </a:cubicBezTo>
                    <a:cubicBezTo>
                      <a:pt x="163" y="4"/>
                      <a:pt x="164" y="4"/>
                      <a:pt x="164" y="5"/>
                    </a:cubicBezTo>
                    <a:cubicBezTo>
                      <a:pt x="165" y="5"/>
                      <a:pt x="165" y="5"/>
                      <a:pt x="166" y="6"/>
                    </a:cubicBezTo>
                    <a:cubicBezTo>
                      <a:pt x="166" y="6"/>
                      <a:pt x="165" y="6"/>
                      <a:pt x="165" y="6"/>
                    </a:cubicBezTo>
                    <a:cubicBezTo>
                      <a:pt x="166" y="9"/>
                      <a:pt x="166" y="12"/>
                      <a:pt x="161" y="13"/>
                    </a:cubicBezTo>
                    <a:cubicBezTo>
                      <a:pt x="153" y="14"/>
                      <a:pt x="141" y="14"/>
                      <a:pt x="137" y="16"/>
                    </a:cubicBezTo>
                    <a:cubicBezTo>
                      <a:pt x="136" y="17"/>
                      <a:pt x="133" y="18"/>
                      <a:pt x="132" y="19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31" y="22"/>
                      <a:pt x="129" y="27"/>
                      <a:pt x="127" y="35"/>
                    </a:cubicBezTo>
                    <a:cubicBezTo>
                      <a:pt x="125" y="43"/>
                      <a:pt x="133" y="152"/>
                      <a:pt x="133" y="162"/>
                    </a:cubicBezTo>
                    <a:cubicBezTo>
                      <a:pt x="132" y="173"/>
                      <a:pt x="129" y="203"/>
                      <a:pt x="129" y="203"/>
                    </a:cubicBezTo>
                    <a:cubicBezTo>
                      <a:pt x="129" y="203"/>
                      <a:pt x="140" y="205"/>
                      <a:pt x="140" y="206"/>
                    </a:cubicBezTo>
                    <a:cubicBezTo>
                      <a:pt x="140" y="207"/>
                      <a:pt x="138" y="214"/>
                      <a:pt x="137" y="218"/>
                    </a:cubicBezTo>
                    <a:cubicBezTo>
                      <a:pt x="136" y="219"/>
                      <a:pt x="130" y="236"/>
                      <a:pt x="130" y="236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57" y="235"/>
                      <a:pt x="160" y="235"/>
                      <a:pt x="160" y="235"/>
                    </a:cubicBezTo>
                    <a:cubicBezTo>
                      <a:pt x="161" y="235"/>
                      <a:pt x="160" y="236"/>
                      <a:pt x="160" y="236"/>
                    </a:cubicBezTo>
                    <a:cubicBezTo>
                      <a:pt x="160" y="236"/>
                      <a:pt x="160" y="236"/>
                      <a:pt x="160" y="236"/>
                    </a:cubicBezTo>
                    <a:cubicBezTo>
                      <a:pt x="160" y="236"/>
                      <a:pt x="164" y="237"/>
                      <a:pt x="164" y="237"/>
                    </a:cubicBezTo>
                    <a:cubicBezTo>
                      <a:pt x="165" y="237"/>
                      <a:pt x="164" y="241"/>
                      <a:pt x="164" y="241"/>
                    </a:cubicBezTo>
                    <a:cubicBezTo>
                      <a:pt x="168" y="241"/>
                      <a:pt x="168" y="241"/>
                      <a:pt x="168" y="241"/>
                    </a:cubicBezTo>
                    <a:cubicBezTo>
                      <a:pt x="168" y="241"/>
                      <a:pt x="168" y="240"/>
                      <a:pt x="170" y="240"/>
                    </a:cubicBezTo>
                    <a:cubicBezTo>
                      <a:pt x="170" y="240"/>
                      <a:pt x="171" y="240"/>
                      <a:pt x="172" y="239"/>
                    </a:cubicBezTo>
                    <a:cubicBezTo>
                      <a:pt x="173" y="239"/>
                      <a:pt x="173" y="239"/>
                      <a:pt x="173" y="238"/>
                    </a:cubicBezTo>
                    <a:cubicBezTo>
                      <a:pt x="174" y="238"/>
                      <a:pt x="175" y="238"/>
                      <a:pt x="176" y="238"/>
                    </a:cubicBezTo>
                    <a:cubicBezTo>
                      <a:pt x="177" y="238"/>
                      <a:pt x="177" y="237"/>
                      <a:pt x="177" y="237"/>
                    </a:cubicBezTo>
                    <a:cubicBezTo>
                      <a:pt x="178" y="237"/>
                      <a:pt x="181" y="237"/>
                      <a:pt x="181" y="237"/>
                    </a:cubicBezTo>
                    <a:cubicBezTo>
                      <a:pt x="183" y="236"/>
                      <a:pt x="185" y="236"/>
                      <a:pt x="185" y="236"/>
                    </a:cubicBezTo>
                    <a:cubicBezTo>
                      <a:pt x="187" y="236"/>
                      <a:pt x="188" y="237"/>
                      <a:pt x="189" y="237"/>
                    </a:cubicBezTo>
                    <a:cubicBezTo>
                      <a:pt x="190" y="237"/>
                      <a:pt x="191" y="237"/>
                      <a:pt x="192" y="238"/>
                    </a:cubicBezTo>
                    <a:cubicBezTo>
                      <a:pt x="193" y="238"/>
                      <a:pt x="196" y="240"/>
                      <a:pt x="195" y="240"/>
                    </a:cubicBezTo>
                    <a:cubicBezTo>
                      <a:pt x="196" y="240"/>
                      <a:pt x="199" y="242"/>
                      <a:pt x="198" y="242"/>
                    </a:cubicBezTo>
                    <a:cubicBezTo>
                      <a:pt x="199" y="242"/>
                      <a:pt x="201" y="243"/>
                      <a:pt x="201" y="243"/>
                    </a:cubicBezTo>
                    <a:cubicBezTo>
                      <a:pt x="201" y="239"/>
                      <a:pt x="201" y="239"/>
                      <a:pt x="201" y="239"/>
                    </a:cubicBezTo>
                    <a:cubicBezTo>
                      <a:pt x="201" y="239"/>
                      <a:pt x="201" y="238"/>
                      <a:pt x="202" y="238"/>
                    </a:cubicBezTo>
                    <a:cubicBezTo>
                      <a:pt x="203" y="237"/>
                      <a:pt x="205" y="237"/>
                      <a:pt x="205" y="237"/>
                    </a:cubicBezTo>
                    <a:cubicBezTo>
                      <a:pt x="244" y="238"/>
                      <a:pt x="244" y="238"/>
                      <a:pt x="244" y="238"/>
                    </a:cubicBezTo>
                    <a:cubicBezTo>
                      <a:pt x="244" y="238"/>
                      <a:pt x="249" y="238"/>
                      <a:pt x="250" y="238"/>
                    </a:cubicBezTo>
                    <a:cubicBezTo>
                      <a:pt x="251" y="239"/>
                      <a:pt x="252" y="239"/>
                      <a:pt x="253" y="240"/>
                    </a:cubicBezTo>
                    <a:cubicBezTo>
                      <a:pt x="254" y="240"/>
                      <a:pt x="257" y="243"/>
                      <a:pt x="257" y="243"/>
                    </a:cubicBezTo>
                    <a:cubicBezTo>
                      <a:pt x="257" y="243"/>
                      <a:pt x="259" y="239"/>
                      <a:pt x="258" y="234"/>
                    </a:cubicBezTo>
                    <a:cubicBezTo>
                      <a:pt x="256" y="227"/>
                      <a:pt x="230" y="156"/>
                      <a:pt x="230" y="151"/>
                    </a:cubicBezTo>
                    <a:cubicBezTo>
                      <a:pt x="231" y="150"/>
                      <a:pt x="240" y="149"/>
                      <a:pt x="240" y="149"/>
                    </a:cubicBezTo>
                    <a:cubicBezTo>
                      <a:pt x="240" y="149"/>
                      <a:pt x="240" y="145"/>
                      <a:pt x="241" y="139"/>
                    </a:cubicBezTo>
                    <a:cubicBezTo>
                      <a:pt x="241" y="135"/>
                      <a:pt x="248" y="90"/>
                      <a:pt x="250" y="67"/>
                    </a:cubicBezTo>
                    <a:cubicBezTo>
                      <a:pt x="250" y="64"/>
                      <a:pt x="248" y="58"/>
                      <a:pt x="247" y="56"/>
                    </a:cubicBezTo>
                    <a:cubicBezTo>
                      <a:pt x="246" y="54"/>
                      <a:pt x="235" y="42"/>
                      <a:pt x="233" y="41"/>
                    </a:cubicBezTo>
                    <a:cubicBezTo>
                      <a:pt x="230" y="40"/>
                      <a:pt x="218" y="36"/>
                      <a:pt x="217" y="35"/>
                    </a:cubicBezTo>
                    <a:cubicBezTo>
                      <a:pt x="216" y="33"/>
                      <a:pt x="240" y="34"/>
                      <a:pt x="244" y="34"/>
                    </a:cubicBezTo>
                    <a:cubicBezTo>
                      <a:pt x="248" y="35"/>
                      <a:pt x="252" y="41"/>
                      <a:pt x="258" y="42"/>
                    </a:cubicBezTo>
                    <a:cubicBezTo>
                      <a:pt x="260" y="43"/>
                      <a:pt x="263" y="43"/>
                      <a:pt x="265" y="42"/>
                    </a:cubicBezTo>
                    <a:cubicBezTo>
                      <a:pt x="266" y="42"/>
                      <a:pt x="267" y="38"/>
                      <a:pt x="267" y="36"/>
                    </a:cubicBezTo>
                    <a:cubicBezTo>
                      <a:pt x="267" y="33"/>
                      <a:pt x="268" y="30"/>
                      <a:pt x="268" y="30"/>
                    </a:cubicBezTo>
                    <a:cubicBezTo>
                      <a:pt x="268" y="30"/>
                      <a:pt x="269" y="30"/>
                      <a:pt x="270" y="30"/>
                    </a:cubicBezTo>
                    <a:cubicBezTo>
                      <a:pt x="272" y="30"/>
                      <a:pt x="273" y="30"/>
                      <a:pt x="273" y="30"/>
                    </a:cubicBezTo>
                    <a:cubicBezTo>
                      <a:pt x="273" y="30"/>
                      <a:pt x="272" y="38"/>
                      <a:pt x="272" y="41"/>
                    </a:cubicBezTo>
                    <a:cubicBezTo>
                      <a:pt x="272" y="45"/>
                      <a:pt x="274" y="50"/>
                      <a:pt x="269" y="55"/>
                    </a:cubicBezTo>
                    <a:cubicBezTo>
                      <a:pt x="264" y="60"/>
                      <a:pt x="267" y="86"/>
                      <a:pt x="267" y="88"/>
                    </a:cubicBezTo>
                    <a:cubicBezTo>
                      <a:pt x="269" y="102"/>
                      <a:pt x="275" y="121"/>
                      <a:pt x="269" y="138"/>
                    </a:cubicBezTo>
                    <a:cubicBezTo>
                      <a:pt x="268" y="141"/>
                      <a:pt x="268" y="143"/>
                      <a:pt x="268" y="144"/>
                    </a:cubicBezTo>
                    <a:cubicBezTo>
                      <a:pt x="270" y="144"/>
                      <a:pt x="269" y="144"/>
                      <a:pt x="270" y="144"/>
                    </a:cubicBezTo>
                    <a:cubicBezTo>
                      <a:pt x="271" y="135"/>
                      <a:pt x="272" y="126"/>
                      <a:pt x="272" y="121"/>
                    </a:cubicBezTo>
                    <a:cubicBezTo>
                      <a:pt x="274" y="120"/>
                      <a:pt x="279" y="118"/>
                      <a:pt x="279" y="118"/>
                    </a:cubicBezTo>
                    <a:cubicBezTo>
                      <a:pt x="282" y="118"/>
                      <a:pt x="282" y="118"/>
                      <a:pt x="282" y="118"/>
                    </a:cubicBezTo>
                    <a:cubicBezTo>
                      <a:pt x="282" y="118"/>
                      <a:pt x="290" y="85"/>
                      <a:pt x="290" y="75"/>
                    </a:cubicBezTo>
                    <a:cubicBezTo>
                      <a:pt x="290" y="71"/>
                      <a:pt x="291" y="64"/>
                      <a:pt x="290" y="61"/>
                    </a:cubicBezTo>
                    <a:cubicBezTo>
                      <a:pt x="289" y="59"/>
                      <a:pt x="288" y="50"/>
                      <a:pt x="288" y="50"/>
                    </a:cubicBezTo>
                    <a:cubicBezTo>
                      <a:pt x="288" y="50"/>
                      <a:pt x="301" y="31"/>
                      <a:pt x="306" y="36"/>
                    </a:cubicBezTo>
                    <a:cubicBezTo>
                      <a:pt x="309" y="40"/>
                      <a:pt x="306" y="59"/>
                      <a:pt x="306" y="59"/>
                    </a:cubicBezTo>
                    <a:cubicBezTo>
                      <a:pt x="305" y="62"/>
                      <a:pt x="305" y="62"/>
                      <a:pt x="305" y="62"/>
                    </a:cubicBezTo>
                    <a:cubicBezTo>
                      <a:pt x="305" y="62"/>
                      <a:pt x="303" y="70"/>
                      <a:pt x="304" y="77"/>
                    </a:cubicBezTo>
                    <a:cubicBezTo>
                      <a:pt x="305" y="85"/>
                      <a:pt x="311" y="118"/>
                      <a:pt x="311" y="118"/>
                    </a:cubicBezTo>
                    <a:cubicBezTo>
                      <a:pt x="374" y="122"/>
                      <a:pt x="374" y="122"/>
                      <a:pt x="374" y="122"/>
                    </a:cubicBezTo>
                    <a:cubicBezTo>
                      <a:pt x="375" y="165"/>
                      <a:pt x="375" y="165"/>
                      <a:pt x="375" y="165"/>
                    </a:cubicBezTo>
                    <a:cubicBezTo>
                      <a:pt x="368" y="167"/>
                      <a:pt x="368" y="167"/>
                      <a:pt x="368" y="167"/>
                    </a:cubicBezTo>
                    <a:cubicBezTo>
                      <a:pt x="352" y="166"/>
                      <a:pt x="352" y="166"/>
                      <a:pt x="352" y="166"/>
                    </a:cubicBezTo>
                    <a:cubicBezTo>
                      <a:pt x="352" y="166"/>
                      <a:pt x="350" y="172"/>
                      <a:pt x="348" y="174"/>
                    </a:cubicBezTo>
                    <a:cubicBezTo>
                      <a:pt x="347" y="175"/>
                      <a:pt x="346" y="176"/>
                      <a:pt x="345" y="177"/>
                    </a:cubicBezTo>
                    <a:cubicBezTo>
                      <a:pt x="344" y="177"/>
                      <a:pt x="344" y="177"/>
                      <a:pt x="344" y="177"/>
                    </a:cubicBezTo>
                    <a:cubicBezTo>
                      <a:pt x="344" y="179"/>
                      <a:pt x="344" y="179"/>
                      <a:pt x="344" y="179"/>
                    </a:cubicBezTo>
                    <a:cubicBezTo>
                      <a:pt x="346" y="180"/>
                      <a:pt x="346" y="180"/>
                      <a:pt x="346" y="180"/>
                    </a:cubicBezTo>
                    <a:cubicBezTo>
                      <a:pt x="346" y="180"/>
                      <a:pt x="348" y="219"/>
                      <a:pt x="348" y="225"/>
                    </a:cubicBezTo>
                    <a:cubicBezTo>
                      <a:pt x="348" y="231"/>
                      <a:pt x="348" y="250"/>
                      <a:pt x="348" y="253"/>
                    </a:cubicBezTo>
                    <a:cubicBezTo>
                      <a:pt x="348" y="257"/>
                      <a:pt x="351" y="276"/>
                      <a:pt x="352" y="284"/>
                    </a:cubicBezTo>
                    <a:cubicBezTo>
                      <a:pt x="352" y="289"/>
                      <a:pt x="351" y="297"/>
                      <a:pt x="349" y="300"/>
                    </a:cubicBezTo>
                    <a:cubicBezTo>
                      <a:pt x="348" y="301"/>
                      <a:pt x="348" y="302"/>
                      <a:pt x="346" y="302"/>
                    </a:cubicBezTo>
                    <a:cubicBezTo>
                      <a:pt x="345" y="303"/>
                      <a:pt x="343" y="303"/>
                      <a:pt x="341" y="305"/>
                    </a:cubicBezTo>
                    <a:cubicBezTo>
                      <a:pt x="336" y="307"/>
                      <a:pt x="331" y="310"/>
                      <a:pt x="330" y="311"/>
                    </a:cubicBezTo>
                    <a:cubicBezTo>
                      <a:pt x="333" y="311"/>
                      <a:pt x="335" y="311"/>
                      <a:pt x="337" y="312"/>
                    </a:cubicBezTo>
                    <a:cubicBezTo>
                      <a:pt x="335" y="312"/>
                      <a:pt x="334" y="311"/>
                      <a:pt x="333" y="312"/>
                    </a:cubicBezTo>
                    <a:cubicBezTo>
                      <a:pt x="336" y="311"/>
                      <a:pt x="339" y="313"/>
                      <a:pt x="339" y="315"/>
                    </a:cubicBezTo>
                    <a:cubicBezTo>
                      <a:pt x="338" y="315"/>
                      <a:pt x="337" y="314"/>
                      <a:pt x="337" y="314"/>
                    </a:cubicBezTo>
                    <a:cubicBezTo>
                      <a:pt x="338" y="315"/>
                      <a:pt x="339" y="315"/>
                      <a:pt x="338" y="316"/>
                    </a:cubicBezTo>
                    <a:cubicBezTo>
                      <a:pt x="338" y="315"/>
                      <a:pt x="336" y="315"/>
                      <a:pt x="336" y="315"/>
                    </a:cubicBezTo>
                    <a:cubicBezTo>
                      <a:pt x="337" y="315"/>
                      <a:pt x="338" y="316"/>
                      <a:pt x="339" y="317"/>
                    </a:cubicBezTo>
                    <a:cubicBezTo>
                      <a:pt x="339" y="317"/>
                      <a:pt x="339" y="317"/>
                      <a:pt x="338" y="317"/>
                    </a:cubicBezTo>
                    <a:cubicBezTo>
                      <a:pt x="337" y="316"/>
                      <a:pt x="333" y="317"/>
                      <a:pt x="331" y="320"/>
                    </a:cubicBezTo>
                    <a:cubicBezTo>
                      <a:pt x="327" y="324"/>
                      <a:pt x="326" y="332"/>
                      <a:pt x="328" y="337"/>
                    </a:cubicBezTo>
                    <a:cubicBezTo>
                      <a:pt x="331" y="347"/>
                      <a:pt x="326" y="360"/>
                      <a:pt x="322" y="363"/>
                    </a:cubicBezTo>
                    <a:cubicBezTo>
                      <a:pt x="315" y="372"/>
                      <a:pt x="308" y="373"/>
                      <a:pt x="303" y="375"/>
                    </a:cubicBezTo>
                    <a:cubicBezTo>
                      <a:pt x="297" y="376"/>
                      <a:pt x="290" y="376"/>
                      <a:pt x="284" y="375"/>
                    </a:cubicBezTo>
                    <a:cubicBezTo>
                      <a:pt x="279" y="373"/>
                      <a:pt x="275" y="373"/>
                      <a:pt x="273" y="370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10" name="Freeform 46"/>
              <p:cNvSpPr>
                <a:spLocks/>
              </p:cNvSpPr>
              <p:nvPr userDrawn="1"/>
            </p:nvSpPr>
            <p:spPr bwMode="gray">
              <a:xfrm>
                <a:off x="3822" y="852"/>
                <a:ext cx="881" cy="1408"/>
              </a:xfrm>
              <a:custGeom>
                <a:avLst/>
                <a:gdLst/>
                <a:ahLst/>
                <a:cxnLst>
                  <a:cxn ang="0">
                    <a:pos x="258" y="92"/>
                  </a:cxn>
                  <a:cxn ang="0">
                    <a:pos x="256" y="112"/>
                  </a:cxn>
                  <a:cxn ang="0">
                    <a:pos x="260" y="125"/>
                  </a:cxn>
                  <a:cxn ang="0">
                    <a:pos x="273" y="144"/>
                  </a:cxn>
                  <a:cxn ang="0">
                    <a:pos x="247" y="178"/>
                  </a:cxn>
                  <a:cxn ang="0">
                    <a:pos x="238" y="240"/>
                  </a:cxn>
                  <a:cxn ang="0">
                    <a:pos x="201" y="245"/>
                  </a:cxn>
                  <a:cxn ang="0">
                    <a:pos x="168" y="243"/>
                  </a:cxn>
                  <a:cxn ang="0">
                    <a:pos x="161" y="242"/>
                  </a:cxn>
                  <a:cxn ang="0">
                    <a:pos x="121" y="231"/>
                  </a:cxn>
                  <a:cxn ang="0">
                    <a:pos x="95" y="95"/>
                  </a:cxn>
                  <a:cxn ang="0">
                    <a:pos x="101" y="79"/>
                  </a:cxn>
                  <a:cxn ang="0">
                    <a:pos x="103" y="55"/>
                  </a:cxn>
                  <a:cxn ang="0">
                    <a:pos x="61" y="5"/>
                  </a:cxn>
                  <a:cxn ang="0">
                    <a:pos x="43" y="85"/>
                  </a:cxn>
                  <a:cxn ang="0">
                    <a:pos x="33" y="100"/>
                  </a:cxn>
                  <a:cxn ang="0">
                    <a:pos x="11" y="187"/>
                  </a:cxn>
                  <a:cxn ang="0">
                    <a:pos x="37" y="338"/>
                  </a:cxn>
                  <a:cxn ang="0">
                    <a:pos x="40" y="501"/>
                  </a:cxn>
                  <a:cxn ang="0">
                    <a:pos x="83" y="587"/>
                  </a:cxn>
                  <a:cxn ang="0">
                    <a:pos x="85" y="526"/>
                  </a:cxn>
                  <a:cxn ang="0">
                    <a:pos x="109" y="540"/>
                  </a:cxn>
                  <a:cxn ang="0">
                    <a:pos x="160" y="535"/>
                  </a:cxn>
                  <a:cxn ang="0">
                    <a:pos x="132" y="517"/>
                  </a:cxn>
                  <a:cxn ang="0">
                    <a:pos x="131" y="386"/>
                  </a:cxn>
                  <a:cxn ang="0">
                    <a:pos x="129" y="273"/>
                  </a:cxn>
                  <a:cxn ang="0">
                    <a:pos x="159" y="272"/>
                  </a:cxn>
                  <a:cxn ang="0">
                    <a:pos x="169" y="267"/>
                  </a:cxn>
                  <a:cxn ang="0">
                    <a:pos x="176" y="271"/>
                  </a:cxn>
                  <a:cxn ang="0">
                    <a:pos x="191" y="270"/>
                  </a:cxn>
                  <a:cxn ang="0">
                    <a:pos x="200" y="268"/>
                  </a:cxn>
                  <a:cxn ang="0">
                    <a:pos x="249" y="269"/>
                  </a:cxn>
                  <a:cxn ang="0">
                    <a:pos x="228" y="402"/>
                  </a:cxn>
                  <a:cxn ang="0">
                    <a:pos x="245" y="535"/>
                  </a:cxn>
                  <a:cxn ang="0">
                    <a:pos x="256" y="552"/>
                  </a:cxn>
                  <a:cxn ang="0">
                    <a:pos x="267" y="563"/>
                  </a:cxn>
                  <a:cxn ang="0">
                    <a:pos x="268" y="497"/>
                  </a:cxn>
                  <a:cxn ang="0">
                    <a:pos x="270" y="447"/>
                  </a:cxn>
                  <a:cxn ang="0">
                    <a:pos x="287" y="538"/>
                  </a:cxn>
                  <a:cxn ang="0">
                    <a:pos x="303" y="576"/>
                  </a:cxn>
                  <a:cxn ang="0">
                    <a:pos x="309" y="451"/>
                  </a:cxn>
                  <a:cxn ang="0">
                    <a:pos x="350" y="378"/>
                  </a:cxn>
                  <a:cxn ang="0">
                    <a:pos x="343" y="358"/>
                  </a:cxn>
                  <a:cxn ang="0">
                    <a:pos x="351" y="199"/>
                  </a:cxn>
                  <a:cxn ang="0">
                    <a:pos x="329" y="158"/>
                  </a:cxn>
                  <a:cxn ang="0">
                    <a:pos x="336" y="153"/>
                  </a:cxn>
                  <a:cxn ang="0">
                    <a:pos x="338" y="148"/>
                  </a:cxn>
                  <a:cxn ang="0">
                    <a:pos x="303" y="61"/>
                  </a:cxn>
                </a:cxnLst>
                <a:rect l="0" t="0" r="r" b="b"/>
                <a:pathLst>
                  <a:path w="373" h="597">
                    <a:moveTo>
                      <a:pt x="273" y="68"/>
                    </a:moveTo>
                    <a:cubicBezTo>
                      <a:pt x="261" y="68"/>
                      <a:pt x="253" y="83"/>
                      <a:pt x="257" y="92"/>
                    </a:cubicBezTo>
                    <a:cubicBezTo>
                      <a:pt x="257" y="92"/>
                      <a:pt x="258" y="93"/>
                      <a:pt x="258" y="94"/>
                    </a:cubicBezTo>
                    <a:cubicBezTo>
                      <a:pt x="258" y="93"/>
                      <a:pt x="258" y="92"/>
                      <a:pt x="258" y="92"/>
                    </a:cubicBezTo>
                    <a:cubicBezTo>
                      <a:pt x="258" y="93"/>
                      <a:pt x="259" y="94"/>
                      <a:pt x="259" y="94"/>
                    </a:cubicBezTo>
                    <a:cubicBezTo>
                      <a:pt x="259" y="94"/>
                      <a:pt x="259" y="94"/>
                      <a:pt x="259" y="93"/>
                    </a:cubicBezTo>
                    <a:cubicBezTo>
                      <a:pt x="261" y="96"/>
                      <a:pt x="261" y="101"/>
                      <a:pt x="259" y="104"/>
                    </a:cubicBezTo>
                    <a:cubicBezTo>
                      <a:pt x="258" y="108"/>
                      <a:pt x="255" y="111"/>
                      <a:pt x="256" y="112"/>
                    </a:cubicBezTo>
                    <a:cubicBezTo>
                      <a:pt x="256" y="114"/>
                      <a:pt x="259" y="114"/>
                      <a:pt x="260" y="115"/>
                    </a:cubicBezTo>
                    <a:cubicBezTo>
                      <a:pt x="260" y="116"/>
                      <a:pt x="259" y="118"/>
                      <a:pt x="259" y="119"/>
                    </a:cubicBezTo>
                    <a:cubicBezTo>
                      <a:pt x="259" y="121"/>
                      <a:pt x="260" y="121"/>
                      <a:pt x="260" y="121"/>
                    </a:cubicBezTo>
                    <a:cubicBezTo>
                      <a:pt x="258" y="121"/>
                      <a:pt x="259" y="125"/>
                      <a:pt x="260" y="125"/>
                    </a:cubicBezTo>
                    <a:cubicBezTo>
                      <a:pt x="260" y="126"/>
                      <a:pt x="261" y="126"/>
                      <a:pt x="261" y="127"/>
                    </a:cubicBezTo>
                    <a:cubicBezTo>
                      <a:pt x="261" y="127"/>
                      <a:pt x="259" y="131"/>
                      <a:pt x="261" y="133"/>
                    </a:cubicBezTo>
                    <a:cubicBezTo>
                      <a:pt x="263" y="134"/>
                      <a:pt x="271" y="135"/>
                      <a:pt x="274" y="134"/>
                    </a:cubicBezTo>
                    <a:cubicBezTo>
                      <a:pt x="275" y="138"/>
                      <a:pt x="274" y="142"/>
                      <a:pt x="273" y="144"/>
                    </a:cubicBezTo>
                    <a:cubicBezTo>
                      <a:pt x="272" y="147"/>
                      <a:pt x="272" y="153"/>
                      <a:pt x="267" y="152"/>
                    </a:cubicBezTo>
                    <a:cubicBezTo>
                      <a:pt x="268" y="154"/>
                      <a:pt x="269" y="154"/>
                      <a:pt x="270" y="154"/>
                    </a:cubicBezTo>
                    <a:cubicBezTo>
                      <a:pt x="270" y="155"/>
                      <a:pt x="263" y="157"/>
                      <a:pt x="259" y="157"/>
                    </a:cubicBezTo>
                    <a:cubicBezTo>
                      <a:pt x="254" y="159"/>
                      <a:pt x="249" y="170"/>
                      <a:pt x="247" y="178"/>
                    </a:cubicBezTo>
                    <a:cubicBezTo>
                      <a:pt x="247" y="182"/>
                      <a:pt x="247" y="191"/>
                      <a:pt x="244" y="202"/>
                    </a:cubicBezTo>
                    <a:cubicBezTo>
                      <a:pt x="242" y="211"/>
                      <a:pt x="240" y="230"/>
                      <a:pt x="240" y="233"/>
                    </a:cubicBezTo>
                    <a:cubicBezTo>
                      <a:pt x="240" y="238"/>
                      <a:pt x="238" y="237"/>
                      <a:pt x="238" y="237"/>
                    </a:cubicBezTo>
                    <a:cubicBezTo>
                      <a:pt x="237" y="237"/>
                      <a:pt x="238" y="240"/>
                      <a:pt x="238" y="240"/>
                    </a:cubicBezTo>
                    <a:cubicBezTo>
                      <a:pt x="238" y="240"/>
                      <a:pt x="235" y="240"/>
                      <a:pt x="234" y="240"/>
                    </a:cubicBezTo>
                    <a:cubicBezTo>
                      <a:pt x="233" y="241"/>
                      <a:pt x="233" y="242"/>
                      <a:pt x="233" y="242"/>
                    </a:cubicBezTo>
                    <a:cubicBezTo>
                      <a:pt x="232" y="243"/>
                      <a:pt x="207" y="245"/>
                      <a:pt x="201" y="244"/>
                    </a:cubicBezTo>
                    <a:cubicBezTo>
                      <a:pt x="201" y="244"/>
                      <a:pt x="201" y="244"/>
                      <a:pt x="201" y="245"/>
                    </a:cubicBezTo>
                    <a:cubicBezTo>
                      <a:pt x="199" y="245"/>
                      <a:pt x="199" y="245"/>
                      <a:pt x="196" y="245"/>
                    </a:cubicBezTo>
                    <a:cubicBezTo>
                      <a:pt x="193" y="244"/>
                      <a:pt x="191" y="241"/>
                      <a:pt x="188" y="240"/>
                    </a:cubicBezTo>
                    <a:cubicBezTo>
                      <a:pt x="187" y="240"/>
                      <a:pt x="179" y="240"/>
                      <a:pt x="177" y="240"/>
                    </a:cubicBezTo>
                    <a:cubicBezTo>
                      <a:pt x="175" y="240"/>
                      <a:pt x="171" y="243"/>
                      <a:pt x="168" y="243"/>
                    </a:cubicBezTo>
                    <a:cubicBezTo>
                      <a:pt x="167" y="243"/>
                      <a:pt x="166" y="243"/>
                      <a:pt x="164" y="243"/>
                    </a:cubicBezTo>
                    <a:cubicBezTo>
                      <a:pt x="163" y="243"/>
                      <a:pt x="164" y="243"/>
                      <a:pt x="163" y="243"/>
                    </a:cubicBezTo>
                    <a:cubicBezTo>
                      <a:pt x="163" y="243"/>
                      <a:pt x="162" y="243"/>
                      <a:pt x="161" y="243"/>
                    </a:cubicBezTo>
                    <a:cubicBezTo>
                      <a:pt x="161" y="243"/>
                      <a:pt x="161" y="242"/>
                      <a:pt x="161" y="242"/>
                    </a:cubicBezTo>
                    <a:cubicBezTo>
                      <a:pt x="151" y="241"/>
                      <a:pt x="135" y="238"/>
                      <a:pt x="134" y="238"/>
                    </a:cubicBezTo>
                    <a:cubicBezTo>
                      <a:pt x="132" y="237"/>
                      <a:pt x="130" y="234"/>
                      <a:pt x="128" y="235"/>
                    </a:cubicBezTo>
                    <a:cubicBezTo>
                      <a:pt x="125" y="235"/>
                      <a:pt x="124" y="232"/>
                      <a:pt x="123" y="232"/>
                    </a:cubicBezTo>
                    <a:cubicBezTo>
                      <a:pt x="121" y="231"/>
                      <a:pt x="121" y="232"/>
                      <a:pt x="121" y="231"/>
                    </a:cubicBezTo>
                    <a:cubicBezTo>
                      <a:pt x="121" y="230"/>
                      <a:pt x="120" y="147"/>
                      <a:pt x="98" y="125"/>
                    </a:cubicBezTo>
                    <a:cubicBezTo>
                      <a:pt x="83" y="111"/>
                      <a:pt x="80" y="110"/>
                      <a:pt x="80" y="106"/>
                    </a:cubicBezTo>
                    <a:cubicBezTo>
                      <a:pt x="80" y="102"/>
                      <a:pt x="80" y="101"/>
                      <a:pt x="81" y="98"/>
                    </a:cubicBezTo>
                    <a:cubicBezTo>
                      <a:pt x="81" y="96"/>
                      <a:pt x="91" y="98"/>
                      <a:pt x="95" y="95"/>
                    </a:cubicBezTo>
                    <a:cubicBezTo>
                      <a:pt x="97" y="93"/>
                      <a:pt x="96" y="89"/>
                      <a:pt x="96" y="87"/>
                    </a:cubicBezTo>
                    <a:cubicBezTo>
                      <a:pt x="97" y="86"/>
                      <a:pt x="98" y="85"/>
                      <a:pt x="99" y="84"/>
                    </a:cubicBezTo>
                    <a:cubicBezTo>
                      <a:pt x="99" y="84"/>
                      <a:pt x="100" y="81"/>
                      <a:pt x="97" y="80"/>
                    </a:cubicBezTo>
                    <a:cubicBezTo>
                      <a:pt x="100" y="81"/>
                      <a:pt x="101" y="79"/>
                      <a:pt x="101" y="79"/>
                    </a:cubicBezTo>
                    <a:cubicBezTo>
                      <a:pt x="101" y="78"/>
                      <a:pt x="100" y="76"/>
                      <a:pt x="100" y="76"/>
                    </a:cubicBezTo>
                    <a:cubicBezTo>
                      <a:pt x="100" y="75"/>
                      <a:pt x="100" y="74"/>
                      <a:pt x="101" y="73"/>
                    </a:cubicBezTo>
                    <a:cubicBezTo>
                      <a:pt x="102" y="72"/>
                      <a:pt x="106" y="73"/>
                      <a:pt x="107" y="71"/>
                    </a:cubicBezTo>
                    <a:cubicBezTo>
                      <a:pt x="108" y="68"/>
                      <a:pt x="103" y="60"/>
                      <a:pt x="103" y="55"/>
                    </a:cubicBezTo>
                    <a:cubicBezTo>
                      <a:pt x="103" y="53"/>
                      <a:pt x="107" y="51"/>
                      <a:pt x="108" y="49"/>
                    </a:cubicBezTo>
                    <a:cubicBezTo>
                      <a:pt x="109" y="43"/>
                      <a:pt x="106" y="33"/>
                      <a:pt x="106" y="31"/>
                    </a:cubicBezTo>
                    <a:cubicBezTo>
                      <a:pt x="106" y="29"/>
                      <a:pt x="109" y="32"/>
                      <a:pt x="109" y="27"/>
                    </a:cubicBezTo>
                    <a:cubicBezTo>
                      <a:pt x="109" y="23"/>
                      <a:pt x="90" y="0"/>
                      <a:pt x="61" y="5"/>
                    </a:cubicBezTo>
                    <a:cubicBezTo>
                      <a:pt x="32" y="11"/>
                      <a:pt x="37" y="47"/>
                      <a:pt x="39" y="53"/>
                    </a:cubicBezTo>
                    <a:cubicBezTo>
                      <a:pt x="42" y="61"/>
                      <a:pt x="47" y="75"/>
                      <a:pt x="47" y="78"/>
                    </a:cubicBezTo>
                    <a:cubicBezTo>
                      <a:pt x="47" y="79"/>
                      <a:pt x="45" y="84"/>
                      <a:pt x="44" y="84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1" y="86"/>
                    </a:cubicBezTo>
                    <a:cubicBezTo>
                      <a:pt x="41" y="86"/>
                      <a:pt x="38" y="92"/>
                      <a:pt x="37" y="95"/>
                    </a:cubicBezTo>
                    <a:cubicBezTo>
                      <a:pt x="35" y="97"/>
                      <a:pt x="33" y="100"/>
                      <a:pt x="33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00"/>
                      <a:pt x="24" y="108"/>
                      <a:pt x="21" y="110"/>
                    </a:cubicBezTo>
                    <a:cubicBezTo>
                      <a:pt x="11" y="117"/>
                      <a:pt x="6" y="124"/>
                      <a:pt x="4" y="128"/>
                    </a:cubicBezTo>
                    <a:cubicBezTo>
                      <a:pt x="0" y="136"/>
                      <a:pt x="0" y="150"/>
                      <a:pt x="0" y="154"/>
                    </a:cubicBezTo>
                    <a:cubicBezTo>
                      <a:pt x="1" y="159"/>
                      <a:pt x="10" y="181"/>
                      <a:pt x="11" y="187"/>
                    </a:cubicBezTo>
                    <a:cubicBezTo>
                      <a:pt x="14" y="202"/>
                      <a:pt x="20" y="225"/>
                      <a:pt x="22" y="232"/>
                    </a:cubicBezTo>
                    <a:cubicBezTo>
                      <a:pt x="23" y="238"/>
                      <a:pt x="28" y="310"/>
                      <a:pt x="29" y="313"/>
                    </a:cubicBezTo>
                    <a:cubicBezTo>
                      <a:pt x="29" y="315"/>
                      <a:pt x="31" y="335"/>
                      <a:pt x="31" y="335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37" y="338"/>
                      <a:pt x="37" y="344"/>
                      <a:pt x="37" y="354"/>
                    </a:cubicBezTo>
                    <a:cubicBezTo>
                      <a:pt x="37" y="367"/>
                      <a:pt x="37" y="385"/>
                      <a:pt x="37" y="402"/>
                    </a:cubicBezTo>
                    <a:cubicBezTo>
                      <a:pt x="37" y="423"/>
                      <a:pt x="37" y="438"/>
                      <a:pt x="37" y="452"/>
                    </a:cubicBezTo>
                    <a:cubicBezTo>
                      <a:pt x="37" y="461"/>
                      <a:pt x="38" y="481"/>
                      <a:pt x="40" y="501"/>
                    </a:cubicBezTo>
                    <a:cubicBezTo>
                      <a:pt x="45" y="527"/>
                      <a:pt x="41" y="528"/>
                      <a:pt x="44" y="556"/>
                    </a:cubicBezTo>
                    <a:cubicBezTo>
                      <a:pt x="45" y="558"/>
                      <a:pt x="48" y="560"/>
                      <a:pt x="48" y="560"/>
                    </a:cubicBezTo>
                    <a:cubicBezTo>
                      <a:pt x="48" y="560"/>
                      <a:pt x="54" y="563"/>
                      <a:pt x="56" y="566"/>
                    </a:cubicBezTo>
                    <a:cubicBezTo>
                      <a:pt x="57" y="568"/>
                      <a:pt x="69" y="587"/>
                      <a:pt x="83" y="587"/>
                    </a:cubicBezTo>
                    <a:cubicBezTo>
                      <a:pt x="97" y="587"/>
                      <a:pt x="101" y="581"/>
                      <a:pt x="100" y="577"/>
                    </a:cubicBezTo>
                    <a:cubicBezTo>
                      <a:pt x="99" y="574"/>
                      <a:pt x="82" y="553"/>
                      <a:pt x="82" y="551"/>
                    </a:cubicBezTo>
                    <a:cubicBezTo>
                      <a:pt x="82" y="549"/>
                      <a:pt x="84" y="514"/>
                      <a:pt x="84" y="513"/>
                    </a:cubicBezTo>
                    <a:cubicBezTo>
                      <a:pt x="84" y="514"/>
                      <a:pt x="84" y="522"/>
                      <a:pt x="85" y="526"/>
                    </a:cubicBezTo>
                    <a:cubicBezTo>
                      <a:pt x="85" y="527"/>
                      <a:pt x="86" y="529"/>
                      <a:pt x="87" y="530"/>
                    </a:cubicBezTo>
                    <a:cubicBezTo>
                      <a:pt x="87" y="530"/>
                      <a:pt x="87" y="529"/>
                      <a:pt x="87" y="529"/>
                    </a:cubicBezTo>
                    <a:cubicBezTo>
                      <a:pt x="87" y="532"/>
                      <a:pt x="88" y="536"/>
                      <a:pt x="88" y="540"/>
                    </a:cubicBezTo>
                    <a:cubicBezTo>
                      <a:pt x="90" y="542"/>
                      <a:pt x="108" y="541"/>
                      <a:pt x="109" y="540"/>
                    </a:cubicBezTo>
                    <a:cubicBezTo>
                      <a:pt x="109" y="539"/>
                      <a:pt x="109" y="535"/>
                      <a:pt x="109" y="534"/>
                    </a:cubicBezTo>
                    <a:cubicBezTo>
                      <a:pt x="111" y="534"/>
                      <a:pt x="120" y="533"/>
                      <a:pt x="124" y="536"/>
                    </a:cubicBezTo>
                    <a:cubicBezTo>
                      <a:pt x="134" y="542"/>
                      <a:pt x="152" y="538"/>
                      <a:pt x="158" y="536"/>
                    </a:cubicBezTo>
                    <a:cubicBezTo>
                      <a:pt x="159" y="536"/>
                      <a:pt x="160" y="535"/>
                      <a:pt x="160" y="535"/>
                    </a:cubicBezTo>
                    <a:cubicBezTo>
                      <a:pt x="160" y="535"/>
                      <a:pt x="161" y="534"/>
                      <a:pt x="161" y="532"/>
                    </a:cubicBezTo>
                    <a:cubicBezTo>
                      <a:pt x="161" y="532"/>
                      <a:pt x="161" y="532"/>
                      <a:pt x="161" y="532"/>
                    </a:cubicBezTo>
                    <a:cubicBezTo>
                      <a:pt x="161" y="529"/>
                      <a:pt x="161" y="523"/>
                      <a:pt x="156" y="523"/>
                    </a:cubicBezTo>
                    <a:cubicBezTo>
                      <a:pt x="149" y="521"/>
                      <a:pt x="136" y="521"/>
                      <a:pt x="132" y="517"/>
                    </a:cubicBezTo>
                    <a:cubicBezTo>
                      <a:pt x="131" y="517"/>
                      <a:pt x="128" y="515"/>
                      <a:pt x="127" y="514"/>
                    </a:cubicBezTo>
                    <a:cubicBezTo>
                      <a:pt x="127" y="514"/>
                      <a:pt x="127" y="514"/>
                      <a:pt x="127" y="514"/>
                    </a:cubicBezTo>
                    <a:cubicBezTo>
                      <a:pt x="126" y="509"/>
                      <a:pt x="125" y="501"/>
                      <a:pt x="123" y="489"/>
                    </a:cubicBezTo>
                    <a:cubicBezTo>
                      <a:pt x="121" y="476"/>
                      <a:pt x="131" y="402"/>
                      <a:pt x="131" y="386"/>
                    </a:cubicBezTo>
                    <a:cubicBezTo>
                      <a:pt x="131" y="370"/>
                      <a:pt x="127" y="324"/>
                      <a:pt x="127" y="324"/>
                    </a:cubicBezTo>
                    <a:cubicBezTo>
                      <a:pt x="127" y="324"/>
                      <a:pt x="139" y="320"/>
                      <a:pt x="139" y="319"/>
                    </a:cubicBezTo>
                    <a:cubicBezTo>
                      <a:pt x="139" y="317"/>
                      <a:pt x="136" y="307"/>
                      <a:pt x="135" y="301"/>
                    </a:cubicBezTo>
                    <a:cubicBezTo>
                      <a:pt x="135" y="299"/>
                      <a:pt x="129" y="273"/>
                      <a:pt x="129" y="273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9" y="274"/>
                      <a:pt x="159" y="274"/>
                    </a:cubicBezTo>
                    <a:cubicBezTo>
                      <a:pt x="159" y="274"/>
                      <a:pt x="159" y="273"/>
                      <a:pt x="159" y="273"/>
                    </a:cubicBezTo>
                    <a:cubicBezTo>
                      <a:pt x="159" y="272"/>
                      <a:pt x="159" y="272"/>
                      <a:pt x="159" y="272"/>
                    </a:cubicBezTo>
                    <a:cubicBezTo>
                      <a:pt x="159" y="272"/>
                      <a:pt x="162" y="272"/>
                      <a:pt x="163" y="272"/>
                    </a:cubicBezTo>
                    <a:cubicBezTo>
                      <a:pt x="163" y="271"/>
                      <a:pt x="163" y="265"/>
                      <a:pt x="163" y="265"/>
                    </a:cubicBezTo>
                    <a:cubicBezTo>
                      <a:pt x="167" y="266"/>
                      <a:pt x="167" y="266"/>
                      <a:pt x="167" y="266"/>
                    </a:cubicBezTo>
                    <a:cubicBezTo>
                      <a:pt x="167" y="266"/>
                      <a:pt x="167" y="267"/>
                      <a:pt x="169" y="267"/>
                    </a:cubicBezTo>
                    <a:cubicBezTo>
                      <a:pt x="169" y="268"/>
                      <a:pt x="170" y="268"/>
                      <a:pt x="171" y="268"/>
                    </a:cubicBezTo>
                    <a:cubicBezTo>
                      <a:pt x="172" y="268"/>
                      <a:pt x="172" y="269"/>
                      <a:pt x="172" y="270"/>
                    </a:cubicBezTo>
                    <a:cubicBezTo>
                      <a:pt x="173" y="270"/>
                      <a:pt x="174" y="270"/>
                      <a:pt x="175" y="270"/>
                    </a:cubicBezTo>
                    <a:cubicBezTo>
                      <a:pt x="175" y="270"/>
                      <a:pt x="176" y="271"/>
                      <a:pt x="176" y="271"/>
                    </a:cubicBezTo>
                    <a:cubicBezTo>
                      <a:pt x="177" y="272"/>
                      <a:pt x="180" y="272"/>
                      <a:pt x="180" y="272"/>
                    </a:cubicBezTo>
                    <a:cubicBezTo>
                      <a:pt x="182" y="272"/>
                      <a:pt x="184" y="273"/>
                      <a:pt x="184" y="273"/>
                    </a:cubicBezTo>
                    <a:cubicBezTo>
                      <a:pt x="186" y="273"/>
                      <a:pt x="187" y="272"/>
                      <a:pt x="188" y="272"/>
                    </a:cubicBezTo>
                    <a:cubicBezTo>
                      <a:pt x="189" y="271"/>
                      <a:pt x="190" y="271"/>
                      <a:pt x="191" y="270"/>
                    </a:cubicBezTo>
                    <a:cubicBezTo>
                      <a:pt x="192" y="270"/>
                      <a:pt x="195" y="267"/>
                      <a:pt x="194" y="266"/>
                    </a:cubicBezTo>
                    <a:cubicBezTo>
                      <a:pt x="195" y="267"/>
                      <a:pt x="198" y="264"/>
                      <a:pt x="197" y="263"/>
                    </a:cubicBezTo>
                    <a:cubicBezTo>
                      <a:pt x="198" y="263"/>
                      <a:pt x="200" y="262"/>
                      <a:pt x="200" y="262"/>
                    </a:cubicBezTo>
                    <a:cubicBezTo>
                      <a:pt x="200" y="268"/>
                      <a:pt x="200" y="268"/>
                      <a:pt x="200" y="268"/>
                    </a:cubicBezTo>
                    <a:cubicBezTo>
                      <a:pt x="200" y="268"/>
                      <a:pt x="200" y="269"/>
                      <a:pt x="201" y="270"/>
                    </a:cubicBezTo>
                    <a:cubicBezTo>
                      <a:pt x="202" y="271"/>
                      <a:pt x="204" y="271"/>
                      <a:pt x="204" y="271"/>
                    </a:cubicBezTo>
                    <a:cubicBezTo>
                      <a:pt x="243" y="270"/>
                      <a:pt x="243" y="270"/>
                      <a:pt x="243" y="270"/>
                    </a:cubicBezTo>
                    <a:cubicBezTo>
                      <a:pt x="243" y="270"/>
                      <a:pt x="248" y="270"/>
                      <a:pt x="249" y="269"/>
                    </a:cubicBezTo>
                    <a:cubicBezTo>
                      <a:pt x="250" y="268"/>
                      <a:pt x="251" y="267"/>
                      <a:pt x="252" y="267"/>
                    </a:cubicBezTo>
                    <a:cubicBezTo>
                      <a:pt x="253" y="266"/>
                      <a:pt x="256" y="262"/>
                      <a:pt x="256" y="262"/>
                    </a:cubicBezTo>
                    <a:cubicBezTo>
                      <a:pt x="256" y="262"/>
                      <a:pt x="257" y="270"/>
                      <a:pt x="255" y="277"/>
                    </a:cubicBezTo>
                    <a:cubicBezTo>
                      <a:pt x="253" y="288"/>
                      <a:pt x="228" y="394"/>
                      <a:pt x="228" y="402"/>
                    </a:cubicBezTo>
                    <a:cubicBezTo>
                      <a:pt x="229" y="403"/>
                      <a:pt x="238" y="405"/>
                      <a:pt x="238" y="405"/>
                    </a:cubicBezTo>
                    <a:cubicBezTo>
                      <a:pt x="238" y="405"/>
                      <a:pt x="238" y="411"/>
                      <a:pt x="239" y="419"/>
                    </a:cubicBezTo>
                    <a:cubicBezTo>
                      <a:pt x="240" y="427"/>
                      <a:pt x="246" y="485"/>
                      <a:pt x="248" y="519"/>
                    </a:cubicBezTo>
                    <a:cubicBezTo>
                      <a:pt x="248" y="524"/>
                      <a:pt x="245" y="532"/>
                      <a:pt x="245" y="535"/>
                    </a:cubicBezTo>
                    <a:cubicBezTo>
                      <a:pt x="244" y="538"/>
                      <a:pt x="233" y="557"/>
                      <a:pt x="230" y="558"/>
                    </a:cubicBezTo>
                    <a:cubicBezTo>
                      <a:pt x="227" y="560"/>
                      <a:pt x="216" y="563"/>
                      <a:pt x="214" y="566"/>
                    </a:cubicBezTo>
                    <a:cubicBezTo>
                      <a:pt x="213" y="569"/>
                      <a:pt x="237" y="570"/>
                      <a:pt x="241" y="569"/>
                    </a:cubicBezTo>
                    <a:cubicBezTo>
                      <a:pt x="246" y="568"/>
                      <a:pt x="249" y="554"/>
                      <a:pt x="256" y="552"/>
                    </a:cubicBezTo>
                    <a:cubicBezTo>
                      <a:pt x="258" y="552"/>
                      <a:pt x="260" y="551"/>
                      <a:pt x="262" y="553"/>
                    </a:cubicBezTo>
                    <a:cubicBezTo>
                      <a:pt x="263" y="553"/>
                      <a:pt x="264" y="556"/>
                      <a:pt x="264" y="557"/>
                    </a:cubicBezTo>
                    <a:cubicBezTo>
                      <a:pt x="265" y="561"/>
                      <a:pt x="265" y="563"/>
                      <a:pt x="265" y="563"/>
                    </a:cubicBezTo>
                    <a:cubicBezTo>
                      <a:pt x="265" y="563"/>
                      <a:pt x="266" y="564"/>
                      <a:pt x="267" y="563"/>
                    </a:cubicBezTo>
                    <a:cubicBezTo>
                      <a:pt x="269" y="563"/>
                      <a:pt x="270" y="563"/>
                      <a:pt x="270" y="563"/>
                    </a:cubicBezTo>
                    <a:cubicBezTo>
                      <a:pt x="270" y="563"/>
                      <a:pt x="269" y="559"/>
                      <a:pt x="269" y="555"/>
                    </a:cubicBezTo>
                    <a:cubicBezTo>
                      <a:pt x="269" y="548"/>
                      <a:pt x="274" y="540"/>
                      <a:pt x="270" y="533"/>
                    </a:cubicBezTo>
                    <a:cubicBezTo>
                      <a:pt x="265" y="525"/>
                      <a:pt x="267" y="500"/>
                      <a:pt x="268" y="497"/>
                    </a:cubicBezTo>
                    <a:cubicBezTo>
                      <a:pt x="269" y="475"/>
                      <a:pt x="273" y="448"/>
                      <a:pt x="267" y="422"/>
                    </a:cubicBezTo>
                    <a:cubicBezTo>
                      <a:pt x="266" y="417"/>
                      <a:pt x="266" y="413"/>
                      <a:pt x="266" y="412"/>
                    </a:cubicBezTo>
                    <a:cubicBezTo>
                      <a:pt x="268" y="412"/>
                      <a:pt x="267" y="413"/>
                      <a:pt x="268" y="413"/>
                    </a:cubicBezTo>
                    <a:cubicBezTo>
                      <a:pt x="269" y="427"/>
                      <a:pt x="270" y="440"/>
                      <a:pt x="270" y="447"/>
                    </a:cubicBezTo>
                    <a:cubicBezTo>
                      <a:pt x="272" y="449"/>
                      <a:pt x="277" y="451"/>
                      <a:pt x="277" y="451"/>
                    </a:cubicBezTo>
                    <a:cubicBezTo>
                      <a:pt x="280" y="452"/>
                      <a:pt x="280" y="452"/>
                      <a:pt x="280" y="452"/>
                    </a:cubicBezTo>
                    <a:cubicBezTo>
                      <a:pt x="280" y="452"/>
                      <a:pt x="288" y="502"/>
                      <a:pt x="288" y="518"/>
                    </a:cubicBezTo>
                    <a:cubicBezTo>
                      <a:pt x="288" y="524"/>
                      <a:pt x="288" y="534"/>
                      <a:pt x="287" y="538"/>
                    </a:cubicBezTo>
                    <a:cubicBezTo>
                      <a:pt x="287" y="542"/>
                      <a:pt x="287" y="548"/>
                      <a:pt x="287" y="548"/>
                    </a:cubicBezTo>
                    <a:cubicBezTo>
                      <a:pt x="287" y="548"/>
                      <a:pt x="286" y="569"/>
                      <a:pt x="285" y="574"/>
                    </a:cubicBezTo>
                    <a:cubicBezTo>
                      <a:pt x="284" y="578"/>
                      <a:pt x="286" y="584"/>
                      <a:pt x="286" y="587"/>
                    </a:cubicBezTo>
                    <a:cubicBezTo>
                      <a:pt x="288" y="597"/>
                      <a:pt x="298" y="585"/>
                      <a:pt x="303" y="576"/>
                    </a:cubicBezTo>
                    <a:cubicBezTo>
                      <a:pt x="306" y="571"/>
                      <a:pt x="305" y="540"/>
                      <a:pt x="305" y="540"/>
                    </a:cubicBezTo>
                    <a:cubicBezTo>
                      <a:pt x="305" y="536"/>
                      <a:pt x="305" y="536"/>
                      <a:pt x="305" y="536"/>
                    </a:cubicBezTo>
                    <a:cubicBezTo>
                      <a:pt x="305" y="536"/>
                      <a:pt x="303" y="524"/>
                      <a:pt x="304" y="513"/>
                    </a:cubicBezTo>
                    <a:cubicBezTo>
                      <a:pt x="305" y="501"/>
                      <a:pt x="309" y="451"/>
                      <a:pt x="309" y="451"/>
                    </a:cubicBezTo>
                    <a:cubicBezTo>
                      <a:pt x="372" y="445"/>
                      <a:pt x="372" y="445"/>
                      <a:pt x="372" y="445"/>
                    </a:cubicBezTo>
                    <a:cubicBezTo>
                      <a:pt x="373" y="380"/>
                      <a:pt x="373" y="380"/>
                      <a:pt x="373" y="380"/>
                    </a:cubicBezTo>
                    <a:cubicBezTo>
                      <a:pt x="366" y="377"/>
                      <a:pt x="366" y="377"/>
                      <a:pt x="366" y="377"/>
                    </a:cubicBezTo>
                    <a:cubicBezTo>
                      <a:pt x="350" y="378"/>
                      <a:pt x="350" y="378"/>
                      <a:pt x="350" y="378"/>
                    </a:cubicBezTo>
                    <a:cubicBezTo>
                      <a:pt x="350" y="378"/>
                      <a:pt x="349" y="369"/>
                      <a:pt x="347" y="366"/>
                    </a:cubicBezTo>
                    <a:cubicBezTo>
                      <a:pt x="345" y="364"/>
                      <a:pt x="344" y="363"/>
                      <a:pt x="343" y="362"/>
                    </a:cubicBezTo>
                    <a:cubicBezTo>
                      <a:pt x="343" y="362"/>
                      <a:pt x="343" y="362"/>
                      <a:pt x="343" y="362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5" y="357"/>
                      <a:pt x="345" y="357"/>
                      <a:pt x="345" y="357"/>
                    </a:cubicBezTo>
                    <a:cubicBezTo>
                      <a:pt x="345" y="357"/>
                      <a:pt x="347" y="297"/>
                      <a:pt x="347" y="288"/>
                    </a:cubicBezTo>
                    <a:cubicBezTo>
                      <a:pt x="347" y="279"/>
                      <a:pt x="347" y="251"/>
                      <a:pt x="347" y="246"/>
                    </a:cubicBezTo>
                    <a:cubicBezTo>
                      <a:pt x="347" y="240"/>
                      <a:pt x="350" y="210"/>
                      <a:pt x="351" y="199"/>
                    </a:cubicBezTo>
                    <a:cubicBezTo>
                      <a:pt x="351" y="190"/>
                      <a:pt x="350" y="179"/>
                      <a:pt x="348" y="174"/>
                    </a:cubicBezTo>
                    <a:cubicBezTo>
                      <a:pt x="347" y="172"/>
                      <a:pt x="347" y="172"/>
                      <a:pt x="346" y="171"/>
                    </a:cubicBezTo>
                    <a:cubicBezTo>
                      <a:pt x="345" y="170"/>
                      <a:pt x="342" y="169"/>
                      <a:pt x="340" y="167"/>
                    </a:cubicBezTo>
                    <a:cubicBezTo>
                      <a:pt x="336" y="164"/>
                      <a:pt x="331" y="160"/>
                      <a:pt x="329" y="158"/>
                    </a:cubicBezTo>
                    <a:cubicBezTo>
                      <a:pt x="333" y="158"/>
                      <a:pt x="335" y="157"/>
                      <a:pt x="336" y="156"/>
                    </a:cubicBezTo>
                    <a:cubicBezTo>
                      <a:pt x="335" y="157"/>
                      <a:pt x="334" y="157"/>
                      <a:pt x="333" y="156"/>
                    </a:cubicBezTo>
                    <a:cubicBezTo>
                      <a:pt x="336" y="157"/>
                      <a:pt x="338" y="154"/>
                      <a:pt x="339" y="151"/>
                    </a:cubicBezTo>
                    <a:cubicBezTo>
                      <a:pt x="338" y="152"/>
                      <a:pt x="337" y="153"/>
                      <a:pt x="336" y="153"/>
                    </a:cubicBezTo>
                    <a:cubicBezTo>
                      <a:pt x="337" y="152"/>
                      <a:pt x="338" y="151"/>
                      <a:pt x="338" y="150"/>
                    </a:cubicBezTo>
                    <a:cubicBezTo>
                      <a:pt x="338" y="151"/>
                      <a:pt x="336" y="152"/>
                      <a:pt x="335" y="152"/>
                    </a:cubicBezTo>
                    <a:cubicBezTo>
                      <a:pt x="337" y="152"/>
                      <a:pt x="338" y="150"/>
                      <a:pt x="338" y="149"/>
                    </a:cubicBezTo>
                    <a:cubicBezTo>
                      <a:pt x="338" y="149"/>
                      <a:pt x="338" y="148"/>
                      <a:pt x="338" y="148"/>
                    </a:cubicBezTo>
                    <a:cubicBezTo>
                      <a:pt x="336" y="150"/>
                      <a:pt x="332" y="148"/>
                      <a:pt x="330" y="145"/>
                    </a:cubicBezTo>
                    <a:cubicBezTo>
                      <a:pt x="327" y="138"/>
                      <a:pt x="326" y="125"/>
                      <a:pt x="328" y="118"/>
                    </a:cubicBezTo>
                    <a:cubicBezTo>
                      <a:pt x="331" y="103"/>
                      <a:pt x="325" y="84"/>
                      <a:pt x="322" y="78"/>
                    </a:cubicBezTo>
                    <a:cubicBezTo>
                      <a:pt x="315" y="65"/>
                      <a:pt x="308" y="63"/>
                      <a:pt x="303" y="61"/>
                    </a:cubicBezTo>
                    <a:cubicBezTo>
                      <a:pt x="297" y="59"/>
                      <a:pt x="290" y="59"/>
                      <a:pt x="284" y="61"/>
                    </a:cubicBezTo>
                    <a:cubicBezTo>
                      <a:pt x="279" y="63"/>
                      <a:pt x="275" y="64"/>
                      <a:pt x="273" y="68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154" name="Group 47"/>
            <p:cNvGrpSpPr>
              <a:grpSpLocks/>
            </p:cNvGrpSpPr>
            <p:nvPr userDrawn="1"/>
          </p:nvGrpSpPr>
          <p:grpSpPr bwMode="auto">
            <a:xfrm>
              <a:off x="3045" y="979"/>
              <a:ext cx="352" cy="2099"/>
              <a:chOff x="1049" y="1180"/>
              <a:chExt cx="381" cy="2271"/>
            </a:xfrm>
          </p:grpSpPr>
          <p:sp>
            <p:nvSpPr>
              <p:cNvPr id="36912" name="Freeform 48"/>
              <p:cNvSpPr>
                <a:spLocks/>
              </p:cNvSpPr>
              <p:nvPr userDrawn="1"/>
            </p:nvSpPr>
            <p:spPr bwMode="gray">
              <a:xfrm>
                <a:off x="1049" y="2571"/>
                <a:ext cx="365" cy="880"/>
              </a:xfrm>
              <a:custGeom>
                <a:avLst/>
                <a:gdLst/>
                <a:ahLst/>
                <a:cxnLst>
                  <a:cxn ang="0">
                    <a:pos x="121" y="350"/>
                  </a:cxn>
                  <a:cxn ang="0">
                    <a:pos x="135" y="325"/>
                  </a:cxn>
                  <a:cxn ang="0">
                    <a:pos x="137" y="318"/>
                  </a:cxn>
                  <a:cxn ang="0">
                    <a:pos x="138" y="314"/>
                  </a:cxn>
                  <a:cxn ang="0">
                    <a:pos x="138" y="313"/>
                  </a:cxn>
                  <a:cxn ang="0">
                    <a:pos x="136" y="311"/>
                  </a:cxn>
                  <a:cxn ang="0">
                    <a:pos x="137" y="310"/>
                  </a:cxn>
                  <a:cxn ang="0">
                    <a:pos x="137" y="308"/>
                  </a:cxn>
                  <a:cxn ang="0">
                    <a:pos x="131" y="305"/>
                  </a:cxn>
                  <a:cxn ang="0">
                    <a:pos x="130" y="269"/>
                  </a:cxn>
                  <a:cxn ang="0">
                    <a:pos x="140" y="235"/>
                  </a:cxn>
                  <a:cxn ang="0">
                    <a:pos x="147" y="207"/>
                  </a:cxn>
                  <a:cxn ang="0">
                    <a:pos x="149" y="164"/>
                  </a:cxn>
                  <a:cxn ang="0">
                    <a:pos x="133" y="142"/>
                  </a:cxn>
                  <a:cxn ang="0">
                    <a:pos x="123" y="39"/>
                  </a:cxn>
                  <a:cxn ang="0">
                    <a:pos x="136" y="13"/>
                  </a:cxn>
                  <a:cxn ang="0">
                    <a:pos x="153" y="6"/>
                  </a:cxn>
                  <a:cxn ang="0">
                    <a:pos x="111" y="21"/>
                  </a:cxn>
                  <a:cxn ang="0">
                    <a:pos x="104" y="1"/>
                  </a:cxn>
                  <a:cxn ang="0">
                    <a:pos x="100" y="15"/>
                  </a:cxn>
                  <a:cxn ang="0">
                    <a:pos x="105" y="44"/>
                  </a:cxn>
                  <a:cxn ang="0">
                    <a:pos x="99" y="132"/>
                  </a:cxn>
                  <a:cxn ang="0">
                    <a:pos x="96" y="130"/>
                  </a:cxn>
                  <a:cxn ang="0">
                    <a:pos x="61" y="84"/>
                  </a:cxn>
                  <a:cxn ang="0">
                    <a:pos x="31" y="42"/>
                  </a:cxn>
                  <a:cxn ang="0">
                    <a:pos x="26" y="13"/>
                  </a:cxn>
                  <a:cxn ang="0">
                    <a:pos x="6" y="29"/>
                  </a:cxn>
                  <a:cxn ang="0">
                    <a:pos x="10" y="39"/>
                  </a:cxn>
                  <a:cxn ang="0">
                    <a:pos x="22" y="59"/>
                  </a:cxn>
                  <a:cxn ang="0">
                    <a:pos x="53" y="119"/>
                  </a:cxn>
                  <a:cxn ang="0">
                    <a:pos x="60" y="164"/>
                  </a:cxn>
                  <a:cxn ang="0">
                    <a:pos x="45" y="205"/>
                  </a:cxn>
                  <a:cxn ang="0">
                    <a:pos x="31" y="237"/>
                  </a:cxn>
                  <a:cxn ang="0">
                    <a:pos x="33" y="277"/>
                  </a:cxn>
                  <a:cxn ang="0">
                    <a:pos x="20" y="314"/>
                  </a:cxn>
                  <a:cxn ang="0">
                    <a:pos x="44" y="326"/>
                  </a:cxn>
                  <a:cxn ang="0">
                    <a:pos x="48" y="332"/>
                  </a:cxn>
                  <a:cxn ang="0">
                    <a:pos x="49" y="349"/>
                  </a:cxn>
                  <a:cxn ang="0">
                    <a:pos x="53" y="354"/>
                  </a:cxn>
                  <a:cxn ang="0">
                    <a:pos x="62" y="359"/>
                  </a:cxn>
                </a:cxnLst>
                <a:rect l="0" t="0" r="r" b="b"/>
                <a:pathLst>
                  <a:path w="154" h="372">
                    <a:moveTo>
                      <a:pt x="101" y="366"/>
                    </a:moveTo>
                    <a:cubicBezTo>
                      <a:pt x="106" y="364"/>
                      <a:pt x="114" y="361"/>
                      <a:pt x="121" y="350"/>
                    </a:cubicBezTo>
                    <a:cubicBezTo>
                      <a:pt x="128" y="339"/>
                      <a:pt x="126" y="328"/>
                      <a:pt x="128" y="327"/>
                    </a:cubicBezTo>
                    <a:cubicBezTo>
                      <a:pt x="131" y="325"/>
                      <a:pt x="135" y="325"/>
                      <a:pt x="135" y="325"/>
                    </a:cubicBezTo>
                    <a:cubicBezTo>
                      <a:pt x="134" y="324"/>
                      <a:pt x="132" y="324"/>
                      <a:pt x="131" y="324"/>
                    </a:cubicBezTo>
                    <a:cubicBezTo>
                      <a:pt x="131" y="324"/>
                      <a:pt x="133" y="318"/>
                      <a:pt x="137" y="318"/>
                    </a:cubicBezTo>
                    <a:cubicBezTo>
                      <a:pt x="135" y="317"/>
                      <a:pt x="133" y="317"/>
                      <a:pt x="132" y="318"/>
                    </a:cubicBezTo>
                    <a:cubicBezTo>
                      <a:pt x="132" y="317"/>
                      <a:pt x="135" y="314"/>
                      <a:pt x="138" y="314"/>
                    </a:cubicBezTo>
                    <a:cubicBezTo>
                      <a:pt x="140" y="313"/>
                      <a:pt x="140" y="315"/>
                      <a:pt x="140" y="315"/>
                    </a:cubicBezTo>
                    <a:cubicBezTo>
                      <a:pt x="140" y="315"/>
                      <a:pt x="141" y="313"/>
                      <a:pt x="138" y="313"/>
                    </a:cubicBezTo>
                    <a:cubicBezTo>
                      <a:pt x="136" y="312"/>
                      <a:pt x="133" y="312"/>
                      <a:pt x="131" y="313"/>
                    </a:cubicBezTo>
                    <a:cubicBezTo>
                      <a:pt x="132" y="312"/>
                      <a:pt x="134" y="311"/>
                      <a:pt x="136" y="311"/>
                    </a:cubicBezTo>
                    <a:cubicBezTo>
                      <a:pt x="138" y="310"/>
                      <a:pt x="139" y="310"/>
                      <a:pt x="140" y="311"/>
                    </a:cubicBezTo>
                    <a:cubicBezTo>
                      <a:pt x="140" y="310"/>
                      <a:pt x="138" y="310"/>
                      <a:pt x="137" y="310"/>
                    </a:cubicBezTo>
                    <a:cubicBezTo>
                      <a:pt x="137" y="309"/>
                      <a:pt x="139" y="309"/>
                      <a:pt x="139" y="310"/>
                    </a:cubicBezTo>
                    <a:cubicBezTo>
                      <a:pt x="139" y="309"/>
                      <a:pt x="138" y="308"/>
                      <a:pt x="137" y="308"/>
                    </a:cubicBezTo>
                    <a:cubicBezTo>
                      <a:pt x="136" y="308"/>
                      <a:pt x="131" y="308"/>
                      <a:pt x="129" y="308"/>
                    </a:cubicBezTo>
                    <a:cubicBezTo>
                      <a:pt x="129" y="307"/>
                      <a:pt x="131" y="306"/>
                      <a:pt x="131" y="305"/>
                    </a:cubicBezTo>
                    <a:cubicBezTo>
                      <a:pt x="131" y="305"/>
                      <a:pt x="129" y="278"/>
                      <a:pt x="130" y="276"/>
                    </a:cubicBezTo>
                    <a:cubicBezTo>
                      <a:pt x="130" y="273"/>
                      <a:pt x="131" y="270"/>
                      <a:pt x="130" y="269"/>
                    </a:cubicBezTo>
                    <a:cubicBezTo>
                      <a:pt x="130" y="268"/>
                      <a:pt x="129" y="264"/>
                      <a:pt x="131" y="262"/>
                    </a:cubicBezTo>
                    <a:cubicBezTo>
                      <a:pt x="133" y="260"/>
                      <a:pt x="140" y="238"/>
                      <a:pt x="140" y="235"/>
                    </a:cubicBezTo>
                    <a:cubicBezTo>
                      <a:pt x="140" y="233"/>
                      <a:pt x="144" y="218"/>
                      <a:pt x="144" y="216"/>
                    </a:cubicBezTo>
                    <a:cubicBezTo>
                      <a:pt x="144" y="214"/>
                      <a:pt x="147" y="207"/>
                      <a:pt x="147" y="207"/>
                    </a:cubicBezTo>
                    <a:cubicBezTo>
                      <a:pt x="142" y="205"/>
                      <a:pt x="142" y="205"/>
                      <a:pt x="142" y="205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34" y="163"/>
                      <a:pt x="133" y="145"/>
                      <a:pt x="133" y="142"/>
                    </a:cubicBezTo>
                    <a:cubicBezTo>
                      <a:pt x="133" y="139"/>
                      <a:pt x="125" y="90"/>
                      <a:pt x="124" y="82"/>
                    </a:cubicBezTo>
                    <a:cubicBezTo>
                      <a:pt x="123" y="74"/>
                      <a:pt x="122" y="42"/>
                      <a:pt x="123" y="39"/>
                    </a:cubicBezTo>
                    <a:cubicBezTo>
                      <a:pt x="124" y="36"/>
                      <a:pt x="127" y="31"/>
                      <a:pt x="129" y="27"/>
                    </a:cubicBezTo>
                    <a:cubicBezTo>
                      <a:pt x="131" y="23"/>
                      <a:pt x="134" y="15"/>
                      <a:pt x="136" y="13"/>
                    </a:cubicBezTo>
                    <a:cubicBezTo>
                      <a:pt x="138" y="11"/>
                      <a:pt x="153" y="10"/>
                      <a:pt x="154" y="8"/>
                    </a:cubicBezTo>
                    <a:cubicBezTo>
                      <a:pt x="154" y="7"/>
                      <a:pt x="154" y="7"/>
                      <a:pt x="153" y="6"/>
                    </a:cubicBezTo>
                    <a:cubicBezTo>
                      <a:pt x="149" y="5"/>
                      <a:pt x="131" y="4"/>
                      <a:pt x="126" y="5"/>
                    </a:cubicBezTo>
                    <a:cubicBezTo>
                      <a:pt x="121" y="7"/>
                      <a:pt x="116" y="19"/>
                      <a:pt x="111" y="21"/>
                    </a:cubicBezTo>
                    <a:cubicBezTo>
                      <a:pt x="106" y="23"/>
                      <a:pt x="105" y="13"/>
                      <a:pt x="105" y="13"/>
                    </a:cubicBezTo>
                    <a:cubicBezTo>
                      <a:pt x="105" y="13"/>
                      <a:pt x="104" y="4"/>
                      <a:pt x="104" y="1"/>
                    </a:cubicBezTo>
                    <a:cubicBezTo>
                      <a:pt x="102" y="0"/>
                      <a:pt x="101" y="1"/>
                      <a:pt x="101" y="2"/>
                    </a:cubicBezTo>
                    <a:cubicBezTo>
                      <a:pt x="101" y="3"/>
                      <a:pt x="100" y="13"/>
                      <a:pt x="100" y="15"/>
                    </a:cubicBezTo>
                    <a:cubicBezTo>
                      <a:pt x="98" y="22"/>
                      <a:pt x="96" y="27"/>
                      <a:pt x="99" y="34"/>
                    </a:cubicBezTo>
                    <a:cubicBezTo>
                      <a:pt x="101" y="37"/>
                      <a:pt x="105" y="40"/>
                      <a:pt x="105" y="44"/>
                    </a:cubicBezTo>
                    <a:cubicBezTo>
                      <a:pt x="105" y="52"/>
                      <a:pt x="94" y="80"/>
                      <a:pt x="94" y="95"/>
                    </a:cubicBezTo>
                    <a:cubicBezTo>
                      <a:pt x="94" y="114"/>
                      <a:pt x="100" y="128"/>
                      <a:pt x="99" y="132"/>
                    </a:cubicBezTo>
                    <a:cubicBezTo>
                      <a:pt x="98" y="136"/>
                      <a:pt x="98" y="137"/>
                      <a:pt x="98" y="137"/>
                    </a:cubicBezTo>
                    <a:cubicBezTo>
                      <a:pt x="98" y="137"/>
                      <a:pt x="98" y="133"/>
                      <a:pt x="96" y="130"/>
                    </a:cubicBezTo>
                    <a:cubicBezTo>
                      <a:pt x="94" y="127"/>
                      <a:pt x="84" y="118"/>
                      <a:pt x="77" y="108"/>
                    </a:cubicBezTo>
                    <a:cubicBezTo>
                      <a:pt x="75" y="104"/>
                      <a:pt x="69" y="92"/>
                      <a:pt x="61" y="84"/>
                    </a:cubicBezTo>
                    <a:cubicBezTo>
                      <a:pt x="53" y="74"/>
                      <a:pt x="42" y="62"/>
                      <a:pt x="36" y="54"/>
                    </a:cubicBezTo>
                    <a:cubicBezTo>
                      <a:pt x="33" y="49"/>
                      <a:pt x="32" y="46"/>
                      <a:pt x="31" y="42"/>
                    </a:cubicBezTo>
                    <a:cubicBezTo>
                      <a:pt x="31" y="39"/>
                      <a:pt x="26" y="24"/>
                      <a:pt x="25" y="22"/>
                    </a:cubicBezTo>
                    <a:cubicBezTo>
                      <a:pt x="24" y="21"/>
                      <a:pt x="27" y="14"/>
                      <a:pt x="26" y="13"/>
                    </a:cubicBezTo>
                    <a:cubicBezTo>
                      <a:pt x="25" y="12"/>
                      <a:pt x="13" y="10"/>
                      <a:pt x="13" y="12"/>
                    </a:cubicBezTo>
                    <a:cubicBezTo>
                      <a:pt x="12" y="13"/>
                      <a:pt x="5" y="26"/>
                      <a:pt x="6" y="29"/>
                    </a:cubicBezTo>
                    <a:cubicBezTo>
                      <a:pt x="8" y="31"/>
                      <a:pt x="11" y="36"/>
                      <a:pt x="11" y="38"/>
                    </a:cubicBezTo>
                    <a:cubicBezTo>
                      <a:pt x="11" y="38"/>
                      <a:pt x="10" y="38"/>
                      <a:pt x="10" y="39"/>
                    </a:cubicBezTo>
                    <a:cubicBezTo>
                      <a:pt x="12" y="43"/>
                      <a:pt x="12" y="50"/>
                      <a:pt x="14" y="52"/>
                    </a:cubicBezTo>
                    <a:cubicBezTo>
                      <a:pt x="18" y="54"/>
                      <a:pt x="20" y="55"/>
                      <a:pt x="22" y="59"/>
                    </a:cubicBezTo>
                    <a:cubicBezTo>
                      <a:pt x="23" y="62"/>
                      <a:pt x="27" y="72"/>
                      <a:pt x="30" y="79"/>
                    </a:cubicBezTo>
                    <a:cubicBezTo>
                      <a:pt x="32" y="86"/>
                      <a:pt x="41" y="110"/>
                      <a:pt x="53" y="119"/>
                    </a:cubicBezTo>
                    <a:cubicBezTo>
                      <a:pt x="59" y="124"/>
                      <a:pt x="67" y="133"/>
                      <a:pt x="67" y="136"/>
                    </a:cubicBezTo>
                    <a:cubicBezTo>
                      <a:pt x="66" y="139"/>
                      <a:pt x="61" y="159"/>
                      <a:pt x="60" y="164"/>
                    </a:cubicBezTo>
                    <a:cubicBezTo>
                      <a:pt x="56" y="165"/>
                      <a:pt x="40" y="165"/>
                      <a:pt x="36" y="168"/>
                    </a:cubicBezTo>
                    <a:cubicBezTo>
                      <a:pt x="36" y="171"/>
                      <a:pt x="45" y="202"/>
                      <a:pt x="45" y="205"/>
                    </a:cubicBezTo>
                    <a:cubicBezTo>
                      <a:pt x="44" y="208"/>
                      <a:pt x="42" y="222"/>
                      <a:pt x="41" y="230"/>
                    </a:cubicBezTo>
                    <a:cubicBezTo>
                      <a:pt x="34" y="232"/>
                      <a:pt x="33" y="235"/>
                      <a:pt x="31" y="237"/>
                    </a:cubicBezTo>
                    <a:cubicBezTo>
                      <a:pt x="33" y="241"/>
                      <a:pt x="39" y="258"/>
                      <a:pt x="38" y="262"/>
                    </a:cubicBezTo>
                    <a:cubicBezTo>
                      <a:pt x="38" y="265"/>
                      <a:pt x="34" y="275"/>
                      <a:pt x="33" y="277"/>
                    </a:cubicBezTo>
                    <a:cubicBezTo>
                      <a:pt x="33" y="278"/>
                      <a:pt x="15" y="270"/>
                      <a:pt x="3" y="276"/>
                    </a:cubicBezTo>
                    <a:cubicBezTo>
                      <a:pt x="0" y="278"/>
                      <a:pt x="21" y="312"/>
                      <a:pt x="20" y="314"/>
                    </a:cubicBezTo>
                    <a:cubicBezTo>
                      <a:pt x="20" y="315"/>
                      <a:pt x="28" y="325"/>
                      <a:pt x="31" y="325"/>
                    </a:cubicBezTo>
                    <a:cubicBezTo>
                      <a:pt x="33" y="325"/>
                      <a:pt x="44" y="326"/>
                      <a:pt x="44" y="326"/>
                    </a:cubicBezTo>
                    <a:cubicBezTo>
                      <a:pt x="46" y="331"/>
                      <a:pt x="46" y="331"/>
                      <a:pt x="46" y="331"/>
                    </a:cubicBezTo>
                    <a:cubicBezTo>
                      <a:pt x="48" y="332"/>
                      <a:pt x="48" y="332"/>
                      <a:pt x="48" y="332"/>
                    </a:cubicBezTo>
                    <a:cubicBezTo>
                      <a:pt x="48" y="332"/>
                      <a:pt x="41" y="342"/>
                      <a:pt x="42" y="343"/>
                    </a:cubicBezTo>
                    <a:cubicBezTo>
                      <a:pt x="42" y="344"/>
                      <a:pt x="47" y="349"/>
                      <a:pt x="49" y="349"/>
                    </a:cubicBezTo>
                    <a:cubicBezTo>
                      <a:pt x="51" y="350"/>
                      <a:pt x="53" y="350"/>
                      <a:pt x="53" y="350"/>
                    </a:cubicBezTo>
                    <a:cubicBezTo>
                      <a:pt x="53" y="350"/>
                      <a:pt x="53" y="352"/>
                      <a:pt x="53" y="354"/>
                    </a:cubicBezTo>
                    <a:cubicBezTo>
                      <a:pt x="53" y="356"/>
                      <a:pt x="59" y="356"/>
                      <a:pt x="60" y="355"/>
                    </a:cubicBezTo>
                    <a:cubicBezTo>
                      <a:pt x="61" y="354"/>
                      <a:pt x="61" y="357"/>
                      <a:pt x="62" y="359"/>
                    </a:cubicBezTo>
                    <a:cubicBezTo>
                      <a:pt x="63" y="361"/>
                      <a:pt x="77" y="372"/>
                      <a:pt x="101" y="366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13" name="Freeform 49"/>
              <p:cNvSpPr>
                <a:spLocks/>
              </p:cNvSpPr>
              <p:nvPr userDrawn="1"/>
            </p:nvSpPr>
            <p:spPr bwMode="gray">
              <a:xfrm>
                <a:off x="1063" y="1180"/>
                <a:ext cx="367" cy="1429"/>
              </a:xfrm>
              <a:custGeom>
                <a:avLst/>
                <a:gdLst/>
                <a:ahLst/>
                <a:cxnLst>
                  <a:cxn ang="0">
                    <a:pos x="135" y="34"/>
                  </a:cxn>
                  <a:cxn ang="0">
                    <a:pos x="145" y="95"/>
                  </a:cxn>
                  <a:cxn ang="0">
                    <a:pos x="149" y="99"/>
                  </a:cxn>
                  <a:cxn ang="0">
                    <a:pos x="147" y="104"/>
                  </a:cxn>
                  <a:cxn ang="0">
                    <a:pos x="149" y="109"/>
                  </a:cxn>
                  <a:cxn ang="0">
                    <a:pos x="148" y="110"/>
                  </a:cxn>
                  <a:cxn ang="0">
                    <a:pos x="148" y="112"/>
                  </a:cxn>
                  <a:cxn ang="0">
                    <a:pos x="146" y="115"/>
                  </a:cxn>
                  <a:cxn ang="0">
                    <a:pos x="142" y="119"/>
                  </a:cxn>
                  <a:cxn ang="0">
                    <a:pos x="139" y="178"/>
                  </a:cxn>
                  <a:cxn ang="0">
                    <a:pos x="147" y="233"/>
                  </a:cxn>
                  <a:cxn ang="0">
                    <a:pos x="152" y="280"/>
                  </a:cxn>
                  <a:cxn ang="0">
                    <a:pos x="152" y="292"/>
                  </a:cxn>
                  <a:cxn ang="0">
                    <a:pos x="149" y="310"/>
                  </a:cxn>
                  <a:cxn ang="0">
                    <a:pos x="137" y="371"/>
                  </a:cxn>
                  <a:cxn ang="0">
                    <a:pos x="133" y="403"/>
                  </a:cxn>
                  <a:cxn ang="0">
                    <a:pos x="122" y="485"/>
                  </a:cxn>
                  <a:cxn ang="0">
                    <a:pos x="124" y="566"/>
                  </a:cxn>
                  <a:cxn ang="0">
                    <a:pos x="147" y="595"/>
                  </a:cxn>
                  <a:cxn ang="0">
                    <a:pos x="105" y="572"/>
                  </a:cxn>
                  <a:cxn ang="0">
                    <a:pos x="98" y="591"/>
                  </a:cxn>
                  <a:cxn ang="0">
                    <a:pos x="94" y="570"/>
                  </a:cxn>
                  <a:cxn ang="0">
                    <a:pos x="101" y="539"/>
                  </a:cxn>
                  <a:cxn ang="0">
                    <a:pos x="104" y="403"/>
                  </a:cxn>
                  <a:cxn ang="0">
                    <a:pos x="97" y="405"/>
                  </a:cxn>
                  <a:cxn ang="0">
                    <a:pos x="60" y="486"/>
                  </a:cxn>
                  <a:cxn ang="0">
                    <a:pos x="26" y="562"/>
                  </a:cxn>
                  <a:cxn ang="0">
                    <a:pos x="20" y="604"/>
                  </a:cxn>
                  <a:cxn ang="0">
                    <a:pos x="1" y="578"/>
                  </a:cxn>
                  <a:cxn ang="0">
                    <a:pos x="2" y="565"/>
                  </a:cxn>
                  <a:cxn ang="0">
                    <a:pos x="18" y="529"/>
                  </a:cxn>
                  <a:cxn ang="0">
                    <a:pos x="54" y="428"/>
                  </a:cxn>
                  <a:cxn ang="0">
                    <a:pos x="66" y="373"/>
                  </a:cxn>
                  <a:cxn ang="0">
                    <a:pos x="42" y="296"/>
                  </a:cxn>
                  <a:cxn ang="0">
                    <a:pos x="38" y="237"/>
                  </a:cxn>
                  <a:cxn ang="0">
                    <a:pos x="44" y="170"/>
                  </a:cxn>
                  <a:cxn ang="0">
                    <a:pos x="31" y="112"/>
                  </a:cxn>
                  <a:cxn ang="0">
                    <a:pos x="58" y="90"/>
                  </a:cxn>
                  <a:cxn ang="0">
                    <a:pos x="60" y="81"/>
                  </a:cxn>
                  <a:cxn ang="0">
                    <a:pos x="62" y="52"/>
                  </a:cxn>
                  <a:cxn ang="0">
                    <a:pos x="67" y="44"/>
                  </a:cxn>
                  <a:cxn ang="0">
                    <a:pos x="76" y="36"/>
                  </a:cxn>
                </a:cxnLst>
                <a:rect l="0" t="0" r="r" b="b"/>
                <a:pathLst>
                  <a:path w="155" h="605">
                    <a:moveTo>
                      <a:pt x="113" y="9"/>
                    </a:moveTo>
                    <a:cubicBezTo>
                      <a:pt x="118" y="11"/>
                      <a:pt x="128" y="17"/>
                      <a:pt x="135" y="34"/>
                    </a:cubicBezTo>
                    <a:cubicBezTo>
                      <a:pt x="141" y="51"/>
                      <a:pt x="139" y="75"/>
                      <a:pt x="140" y="84"/>
                    </a:cubicBezTo>
                    <a:cubicBezTo>
                      <a:pt x="141" y="87"/>
                      <a:pt x="141" y="94"/>
                      <a:pt x="145" y="95"/>
                    </a:cubicBezTo>
                    <a:cubicBezTo>
                      <a:pt x="142" y="95"/>
                      <a:pt x="141" y="93"/>
                      <a:pt x="140" y="90"/>
                    </a:cubicBezTo>
                    <a:cubicBezTo>
                      <a:pt x="140" y="96"/>
                      <a:pt x="144" y="99"/>
                      <a:pt x="149" y="99"/>
                    </a:cubicBezTo>
                    <a:cubicBezTo>
                      <a:pt x="147" y="100"/>
                      <a:pt x="141" y="100"/>
                      <a:pt x="139" y="94"/>
                    </a:cubicBezTo>
                    <a:cubicBezTo>
                      <a:pt x="139" y="95"/>
                      <a:pt x="140" y="103"/>
                      <a:pt x="147" y="104"/>
                    </a:cubicBezTo>
                    <a:cubicBezTo>
                      <a:pt x="149" y="105"/>
                      <a:pt x="154" y="102"/>
                      <a:pt x="154" y="100"/>
                    </a:cubicBezTo>
                    <a:cubicBezTo>
                      <a:pt x="155" y="103"/>
                      <a:pt x="154" y="108"/>
                      <a:pt x="149" y="109"/>
                    </a:cubicBezTo>
                    <a:cubicBezTo>
                      <a:pt x="147" y="110"/>
                      <a:pt x="146" y="109"/>
                      <a:pt x="144" y="109"/>
                    </a:cubicBezTo>
                    <a:cubicBezTo>
                      <a:pt x="145" y="110"/>
                      <a:pt x="147" y="110"/>
                      <a:pt x="148" y="110"/>
                    </a:cubicBezTo>
                    <a:cubicBezTo>
                      <a:pt x="150" y="110"/>
                      <a:pt x="152" y="109"/>
                      <a:pt x="153" y="108"/>
                    </a:cubicBezTo>
                    <a:cubicBezTo>
                      <a:pt x="153" y="109"/>
                      <a:pt x="149" y="112"/>
                      <a:pt x="148" y="112"/>
                    </a:cubicBezTo>
                    <a:cubicBezTo>
                      <a:pt x="149" y="112"/>
                      <a:pt x="150" y="112"/>
                      <a:pt x="151" y="111"/>
                    </a:cubicBezTo>
                    <a:cubicBezTo>
                      <a:pt x="151" y="112"/>
                      <a:pt x="149" y="115"/>
                      <a:pt x="146" y="115"/>
                    </a:cubicBezTo>
                    <a:cubicBezTo>
                      <a:pt x="144" y="116"/>
                      <a:pt x="142" y="116"/>
                      <a:pt x="140" y="115"/>
                    </a:cubicBezTo>
                    <a:cubicBezTo>
                      <a:pt x="140" y="116"/>
                      <a:pt x="142" y="118"/>
                      <a:pt x="142" y="119"/>
                    </a:cubicBezTo>
                    <a:cubicBezTo>
                      <a:pt x="142" y="120"/>
                      <a:pt x="139" y="164"/>
                      <a:pt x="139" y="168"/>
                    </a:cubicBezTo>
                    <a:cubicBezTo>
                      <a:pt x="139" y="172"/>
                      <a:pt x="140" y="176"/>
                      <a:pt x="139" y="178"/>
                    </a:cubicBezTo>
                    <a:cubicBezTo>
                      <a:pt x="139" y="180"/>
                      <a:pt x="138" y="186"/>
                      <a:pt x="140" y="189"/>
                    </a:cubicBezTo>
                    <a:cubicBezTo>
                      <a:pt x="142" y="193"/>
                      <a:pt x="147" y="230"/>
                      <a:pt x="147" y="233"/>
                    </a:cubicBezTo>
                    <a:cubicBezTo>
                      <a:pt x="147" y="237"/>
                      <a:pt x="150" y="261"/>
                      <a:pt x="150" y="265"/>
                    </a:cubicBezTo>
                    <a:cubicBezTo>
                      <a:pt x="150" y="268"/>
                      <a:pt x="152" y="280"/>
                      <a:pt x="152" y="280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9" y="281"/>
                      <a:pt x="152" y="290"/>
                      <a:pt x="152" y="292"/>
                    </a:cubicBezTo>
                    <a:cubicBezTo>
                      <a:pt x="152" y="293"/>
                      <a:pt x="151" y="300"/>
                      <a:pt x="151" y="302"/>
                    </a:cubicBezTo>
                    <a:cubicBezTo>
                      <a:pt x="151" y="303"/>
                      <a:pt x="149" y="309"/>
                      <a:pt x="149" y="310"/>
                    </a:cubicBezTo>
                    <a:cubicBezTo>
                      <a:pt x="150" y="328"/>
                      <a:pt x="152" y="367"/>
                      <a:pt x="152" y="370"/>
                    </a:cubicBezTo>
                    <a:cubicBezTo>
                      <a:pt x="150" y="372"/>
                      <a:pt x="137" y="371"/>
                      <a:pt x="137" y="371"/>
                    </a:cubicBezTo>
                    <a:cubicBezTo>
                      <a:pt x="137" y="371"/>
                      <a:pt x="135" y="382"/>
                      <a:pt x="135" y="387"/>
                    </a:cubicBezTo>
                    <a:cubicBezTo>
                      <a:pt x="135" y="388"/>
                      <a:pt x="134" y="394"/>
                      <a:pt x="133" y="403"/>
                    </a:cubicBezTo>
                    <a:cubicBezTo>
                      <a:pt x="132" y="408"/>
                      <a:pt x="128" y="421"/>
                      <a:pt x="127" y="428"/>
                    </a:cubicBezTo>
                    <a:cubicBezTo>
                      <a:pt x="124" y="453"/>
                      <a:pt x="123" y="477"/>
                      <a:pt x="122" y="485"/>
                    </a:cubicBezTo>
                    <a:cubicBezTo>
                      <a:pt x="121" y="498"/>
                      <a:pt x="118" y="525"/>
                      <a:pt x="118" y="546"/>
                    </a:cubicBezTo>
                    <a:cubicBezTo>
                      <a:pt x="119" y="551"/>
                      <a:pt x="122" y="560"/>
                      <a:pt x="124" y="566"/>
                    </a:cubicBezTo>
                    <a:cubicBezTo>
                      <a:pt x="125" y="573"/>
                      <a:pt x="127" y="581"/>
                      <a:pt x="129" y="584"/>
                    </a:cubicBezTo>
                    <a:cubicBezTo>
                      <a:pt x="131" y="586"/>
                      <a:pt x="147" y="594"/>
                      <a:pt x="147" y="595"/>
                    </a:cubicBezTo>
                    <a:cubicBezTo>
                      <a:pt x="148" y="600"/>
                      <a:pt x="125" y="597"/>
                      <a:pt x="120" y="594"/>
                    </a:cubicBezTo>
                    <a:cubicBezTo>
                      <a:pt x="116" y="592"/>
                      <a:pt x="110" y="575"/>
                      <a:pt x="105" y="572"/>
                    </a:cubicBezTo>
                    <a:cubicBezTo>
                      <a:pt x="103" y="570"/>
                      <a:pt x="100" y="571"/>
                      <a:pt x="100" y="571"/>
                    </a:cubicBezTo>
                    <a:cubicBezTo>
                      <a:pt x="100" y="571"/>
                      <a:pt x="98" y="587"/>
                      <a:pt x="98" y="591"/>
                    </a:cubicBezTo>
                    <a:cubicBezTo>
                      <a:pt x="96" y="593"/>
                      <a:pt x="95" y="591"/>
                      <a:pt x="95" y="591"/>
                    </a:cubicBezTo>
                    <a:cubicBezTo>
                      <a:pt x="95" y="589"/>
                      <a:pt x="95" y="572"/>
                      <a:pt x="94" y="570"/>
                    </a:cubicBezTo>
                    <a:cubicBezTo>
                      <a:pt x="93" y="567"/>
                      <a:pt x="93" y="560"/>
                      <a:pt x="94" y="555"/>
                    </a:cubicBezTo>
                    <a:cubicBezTo>
                      <a:pt x="96" y="551"/>
                      <a:pt x="101" y="542"/>
                      <a:pt x="101" y="539"/>
                    </a:cubicBezTo>
                    <a:cubicBezTo>
                      <a:pt x="101" y="535"/>
                      <a:pt x="92" y="481"/>
                      <a:pt x="93" y="466"/>
                    </a:cubicBezTo>
                    <a:cubicBezTo>
                      <a:pt x="94" y="451"/>
                      <a:pt x="104" y="409"/>
                      <a:pt x="104" y="403"/>
                    </a:cubicBezTo>
                    <a:cubicBezTo>
                      <a:pt x="104" y="397"/>
                      <a:pt x="103" y="385"/>
                      <a:pt x="103" y="385"/>
                    </a:cubicBezTo>
                    <a:cubicBezTo>
                      <a:pt x="103" y="385"/>
                      <a:pt x="99" y="398"/>
                      <a:pt x="97" y="405"/>
                    </a:cubicBezTo>
                    <a:cubicBezTo>
                      <a:pt x="96" y="411"/>
                      <a:pt x="81" y="435"/>
                      <a:pt x="78" y="445"/>
                    </a:cubicBezTo>
                    <a:cubicBezTo>
                      <a:pt x="76" y="452"/>
                      <a:pt x="67" y="472"/>
                      <a:pt x="60" y="486"/>
                    </a:cubicBezTo>
                    <a:cubicBezTo>
                      <a:pt x="51" y="502"/>
                      <a:pt x="39" y="522"/>
                      <a:pt x="32" y="536"/>
                    </a:cubicBezTo>
                    <a:cubicBezTo>
                      <a:pt x="29" y="544"/>
                      <a:pt x="27" y="557"/>
                      <a:pt x="26" y="562"/>
                    </a:cubicBezTo>
                    <a:cubicBezTo>
                      <a:pt x="23" y="577"/>
                      <a:pt x="20" y="585"/>
                      <a:pt x="19" y="587"/>
                    </a:cubicBezTo>
                    <a:cubicBezTo>
                      <a:pt x="15" y="596"/>
                      <a:pt x="22" y="602"/>
                      <a:pt x="20" y="604"/>
                    </a:cubicBezTo>
                    <a:cubicBezTo>
                      <a:pt x="19" y="605"/>
                      <a:pt x="10" y="605"/>
                      <a:pt x="7" y="602"/>
                    </a:cubicBezTo>
                    <a:cubicBezTo>
                      <a:pt x="5" y="600"/>
                      <a:pt x="0" y="582"/>
                      <a:pt x="1" y="578"/>
                    </a:cubicBezTo>
                    <a:cubicBezTo>
                      <a:pt x="3" y="575"/>
                      <a:pt x="3" y="571"/>
                      <a:pt x="4" y="567"/>
                    </a:cubicBezTo>
                    <a:cubicBezTo>
                      <a:pt x="3" y="566"/>
                      <a:pt x="3" y="566"/>
                      <a:pt x="2" y="565"/>
                    </a:cubicBezTo>
                    <a:cubicBezTo>
                      <a:pt x="6" y="560"/>
                      <a:pt x="6" y="547"/>
                      <a:pt x="11" y="540"/>
                    </a:cubicBezTo>
                    <a:cubicBezTo>
                      <a:pt x="14" y="535"/>
                      <a:pt x="17" y="535"/>
                      <a:pt x="18" y="529"/>
                    </a:cubicBezTo>
                    <a:cubicBezTo>
                      <a:pt x="20" y="523"/>
                      <a:pt x="25" y="506"/>
                      <a:pt x="27" y="495"/>
                    </a:cubicBezTo>
                    <a:cubicBezTo>
                      <a:pt x="30" y="483"/>
                      <a:pt x="40" y="444"/>
                      <a:pt x="54" y="428"/>
                    </a:cubicBezTo>
                    <a:cubicBezTo>
                      <a:pt x="60" y="420"/>
                      <a:pt x="66" y="406"/>
                      <a:pt x="66" y="400"/>
                    </a:cubicBezTo>
                    <a:cubicBezTo>
                      <a:pt x="66" y="393"/>
                      <a:pt x="67" y="381"/>
                      <a:pt x="66" y="373"/>
                    </a:cubicBezTo>
                    <a:cubicBezTo>
                      <a:pt x="63" y="372"/>
                      <a:pt x="42" y="373"/>
                      <a:pt x="39" y="369"/>
                    </a:cubicBezTo>
                    <a:cubicBezTo>
                      <a:pt x="39" y="365"/>
                      <a:pt x="43" y="301"/>
                      <a:pt x="42" y="296"/>
                    </a:cubicBezTo>
                    <a:cubicBezTo>
                      <a:pt x="42" y="292"/>
                      <a:pt x="41" y="269"/>
                      <a:pt x="48" y="247"/>
                    </a:cubicBezTo>
                    <a:cubicBezTo>
                      <a:pt x="41" y="244"/>
                      <a:pt x="40" y="240"/>
                      <a:pt x="38" y="237"/>
                    </a:cubicBezTo>
                    <a:cubicBezTo>
                      <a:pt x="40" y="231"/>
                      <a:pt x="48" y="209"/>
                      <a:pt x="48" y="196"/>
                    </a:cubicBezTo>
                    <a:cubicBezTo>
                      <a:pt x="48" y="186"/>
                      <a:pt x="45" y="172"/>
                      <a:pt x="44" y="170"/>
                    </a:cubicBezTo>
                    <a:cubicBezTo>
                      <a:pt x="44" y="167"/>
                      <a:pt x="13" y="193"/>
                      <a:pt x="7" y="178"/>
                    </a:cubicBezTo>
                    <a:cubicBezTo>
                      <a:pt x="2" y="167"/>
                      <a:pt x="31" y="114"/>
                      <a:pt x="31" y="112"/>
                    </a:cubicBezTo>
                    <a:cubicBezTo>
                      <a:pt x="32" y="110"/>
                      <a:pt x="38" y="94"/>
                      <a:pt x="42" y="93"/>
                    </a:cubicBezTo>
                    <a:cubicBezTo>
                      <a:pt x="44" y="93"/>
                      <a:pt x="58" y="90"/>
                      <a:pt x="58" y="9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54" y="64"/>
                      <a:pt x="54" y="63"/>
                    </a:cubicBezTo>
                    <a:cubicBezTo>
                      <a:pt x="54" y="62"/>
                      <a:pt x="60" y="53"/>
                      <a:pt x="62" y="52"/>
                    </a:cubicBezTo>
                    <a:cubicBezTo>
                      <a:pt x="64" y="50"/>
                      <a:pt x="67" y="50"/>
                      <a:pt x="67" y="50"/>
                    </a:cubicBezTo>
                    <a:cubicBezTo>
                      <a:pt x="67" y="50"/>
                      <a:pt x="66" y="47"/>
                      <a:pt x="67" y="44"/>
                    </a:cubicBezTo>
                    <a:cubicBezTo>
                      <a:pt x="67" y="41"/>
                      <a:pt x="72" y="40"/>
                      <a:pt x="73" y="42"/>
                    </a:cubicBezTo>
                    <a:cubicBezTo>
                      <a:pt x="74" y="44"/>
                      <a:pt x="75" y="39"/>
                      <a:pt x="76" y="36"/>
                    </a:cubicBezTo>
                    <a:cubicBezTo>
                      <a:pt x="77" y="33"/>
                      <a:pt x="89" y="0"/>
                      <a:pt x="113" y="9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155" name="Group 50"/>
            <p:cNvGrpSpPr>
              <a:grpSpLocks/>
            </p:cNvGrpSpPr>
            <p:nvPr userDrawn="1"/>
          </p:nvGrpSpPr>
          <p:grpSpPr bwMode="auto">
            <a:xfrm>
              <a:off x="3541" y="954"/>
              <a:ext cx="450" cy="2453"/>
              <a:chOff x="3541" y="954"/>
              <a:chExt cx="450" cy="2453"/>
            </a:xfrm>
          </p:grpSpPr>
          <p:sp>
            <p:nvSpPr>
              <p:cNvPr id="36915" name="Freeform 51"/>
              <p:cNvSpPr>
                <a:spLocks noEditPoints="1"/>
              </p:cNvSpPr>
              <p:nvPr userDrawn="1"/>
            </p:nvSpPr>
            <p:spPr bwMode="gray">
              <a:xfrm flipV="1">
                <a:off x="3547" y="2250"/>
                <a:ext cx="444" cy="1159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16" name="Freeform 52"/>
              <p:cNvSpPr>
                <a:spLocks noEditPoints="1"/>
              </p:cNvSpPr>
              <p:nvPr userDrawn="1"/>
            </p:nvSpPr>
            <p:spPr bwMode="gray">
              <a:xfrm>
                <a:off x="3541" y="952"/>
                <a:ext cx="444" cy="1320"/>
              </a:xfrm>
              <a:custGeom>
                <a:avLst/>
                <a:gdLst/>
                <a:ahLst/>
                <a:cxnLst>
                  <a:cxn ang="0">
                    <a:pos x="125" y="2"/>
                  </a:cxn>
                  <a:cxn ang="0">
                    <a:pos x="141" y="3"/>
                  </a:cxn>
                  <a:cxn ang="0">
                    <a:pos x="155" y="10"/>
                  </a:cxn>
                  <a:cxn ang="0">
                    <a:pos x="177" y="44"/>
                  </a:cxn>
                  <a:cxn ang="0">
                    <a:pos x="174" y="64"/>
                  </a:cxn>
                  <a:cxn ang="0">
                    <a:pos x="170" y="82"/>
                  </a:cxn>
                  <a:cxn ang="0">
                    <a:pos x="172" y="99"/>
                  </a:cxn>
                  <a:cxn ang="0">
                    <a:pos x="178" y="103"/>
                  </a:cxn>
                  <a:cxn ang="0">
                    <a:pos x="221" y="205"/>
                  </a:cxn>
                  <a:cxn ang="0">
                    <a:pos x="224" y="264"/>
                  </a:cxn>
                  <a:cxn ang="0">
                    <a:pos x="220" y="348"/>
                  </a:cxn>
                  <a:cxn ang="0">
                    <a:pos x="215" y="351"/>
                  </a:cxn>
                  <a:cxn ang="0">
                    <a:pos x="217" y="371"/>
                  </a:cxn>
                  <a:cxn ang="0">
                    <a:pos x="198" y="405"/>
                  </a:cxn>
                  <a:cxn ang="0">
                    <a:pos x="194" y="414"/>
                  </a:cxn>
                  <a:cxn ang="0">
                    <a:pos x="197" y="455"/>
                  </a:cxn>
                  <a:cxn ang="0">
                    <a:pos x="197" y="486"/>
                  </a:cxn>
                  <a:cxn ang="0">
                    <a:pos x="192" y="643"/>
                  </a:cxn>
                  <a:cxn ang="0">
                    <a:pos x="206" y="653"/>
                  </a:cxn>
                  <a:cxn ang="0">
                    <a:pos x="228" y="670"/>
                  </a:cxn>
                  <a:cxn ang="0">
                    <a:pos x="229" y="677"/>
                  </a:cxn>
                  <a:cxn ang="0">
                    <a:pos x="165" y="668"/>
                  </a:cxn>
                  <a:cxn ang="0">
                    <a:pos x="136" y="666"/>
                  </a:cxn>
                  <a:cxn ang="0">
                    <a:pos x="136" y="653"/>
                  </a:cxn>
                  <a:cxn ang="0">
                    <a:pos x="135" y="646"/>
                  </a:cxn>
                  <a:cxn ang="0">
                    <a:pos x="137" y="584"/>
                  </a:cxn>
                  <a:cxn ang="0">
                    <a:pos x="143" y="488"/>
                  </a:cxn>
                  <a:cxn ang="0">
                    <a:pos x="112" y="446"/>
                  </a:cxn>
                  <a:cxn ang="0">
                    <a:pos x="103" y="501"/>
                  </a:cxn>
                  <a:cxn ang="0">
                    <a:pos x="100" y="531"/>
                  </a:cxn>
                  <a:cxn ang="0">
                    <a:pos x="91" y="652"/>
                  </a:cxn>
                  <a:cxn ang="0">
                    <a:pos x="88" y="663"/>
                  </a:cxn>
                  <a:cxn ang="0">
                    <a:pos x="55" y="680"/>
                  </a:cxn>
                  <a:cxn ang="0">
                    <a:pos x="52" y="654"/>
                  </a:cxn>
                  <a:cxn ang="0">
                    <a:pos x="43" y="636"/>
                  </a:cxn>
                  <a:cxn ang="0">
                    <a:pos x="45" y="558"/>
                  </a:cxn>
                  <a:cxn ang="0">
                    <a:pos x="47" y="414"/>
                  </a:cxn>
                  <a:cxn ang="0">
                    <a:pos x="19" y="356"/>
                  </a:cxn>
                  <a:cxn ang="0">
                    <a:pos x="28" y="301"/>
                  </a:cxn>
                  <a:cxn ang="0">
                    <a:pos x="12" y="255"/>
                  </a:cxn>
                  <a:cxn ang="0">
                    <a:pos x="6" y="232"/>
                  </a:cxn>
                  <a:cxn ang="0">
                    <a:pos x="16" y="180"/>
                  </a:cxn>
                  <a:cxn ang="0">
                    <a:pos x="37" y="142"/>
                  </a:cxn>
                  <a:cxn ang="0">
                    <a:pos x="74" y="109"/>
                  </a:cxn>
                  <a:cxn ang="0">
                    <a:pos x="93" y="101"/>
                  </a:cxn>
                  <a:cxn ang="0">
                    <a:pos x="107" y="89"/>
                  </a:cxn>
                  <a:cxn ang="0">
                    <a:pos x="103" y="81"/>
                  </a:cxn>
                  <a:cxn ang="0">
                    <a:pos x="98" y="26"/>
                  </a:cxn>
                  <a:cxn ang="0">
                    <a:pos x="117" y="9"/>
                  </a:cxn>
                  <a:cxn ang="0">
                    <a:pos x="50" y="208"/>
                  </a:cxn>
                  <a:cxn ang="0">
                    <a:pos x="48" y="223"/>
                  </a:cxn>
                  <a:cxn ang="0">
                    <a:pos x="53" y="220"/>
                  </a:cxn>
                </a:cxnLst>
                <a:rect l="0" t="0" r="r" b="b"/>
                <a:pathLst>
                  <a:path w="230" h="684">
                    <a:moveTo>
                      <a:pt x="117" y="9"/>
                    </a:moveTo>
                    <a:cubicBezTo>
                      <a:pt x="118" y="7"/>
                      <a:pt x="122" y="2"/>
                      <a:pt x="125" y="2"/>
                    </a:cubicBezTo>
                    <a:cubicBezTo>
                      <a:pt x="122" y="4"/>
                      <a:pt x="120" y="6"/>
                      <a:pt x="121" y="6"/>
                    </a:cubicBezTo>
                    <a:cubicBezTo>
                      <a:pt x="124" y="5"/>
                      <a:pt x="129" y="0"/>
                      <a:pt x="141" y="3"/>
                    </a:cubicBezTo>
                    <a:cubicBezTo>
                      <a:pt x="135" y="3"/>
                      <a:pt x="134" y="3"/>
                      <a:pt x="134" y="3"/>
                    </a:cubicBezTo>
                    <a:cubicBezTo>
                      <a:pt x="142" y="4"/>
                      <a:pt x="151" y="6"/>
                      <a:pt x="155" y="10"/>
                    </a:cubicBezTo>
                    <a:cubicBezTo>
                      <a:pt x="159" y="13"/>
                      <a:pt x="164" y="18"/>
                      <a:pt x="167" y="23"/>
                    </a:cubicBezTo>
                    <a:cubicBezTo>
                      <a:pt x="169" y="28"/>
                      <a:pt x="177" y="41"/>
                      <a:pt x="177" y="44"/>
                    </a:cubicBezTo>
                    <a:cubicBezTo>
                      <a:pt x="178" y="51"/>
                      <a:pt x="173" y="53"/>
                      <a:pt x="173" y="53"/>
                    </a:cubicBezTo>
                    <a:cubicBezTo>
                      <a:pt x="174" y="57"/>
                      <a:pt x="174" y="63"/>
                      <a:pt x="174" y="64"/>
                    </a:cubicBezTo>
                    <a:cubicBezTo>
                      <a:pt x="174" y="66"/>
                      <a:pt x="170" y="69"/>
                      <a:pt x="170" y="70"/>
                    </a:cubicBezTo>
                    <a:cubicBezTo>
                      <a:pt x="170" y="72"/>
                      <a:pt x="171" y="79"/>
                      <a:pt x="170" y="82"/>
                    </a:cubicBezTo>
                    <a:cubicBezTo>
                      <a:pt x="169" y="86"/>
                      <a:pt x="164" y="93"/>
                      <a:pt x="164" y="94"/>
                    </a:cubicBezTo>
                    <a:cubicBezTo>
                      <a:pt x="164" y="95"/>
                      <a:pt x="168" y="97"/>
                      <a:pt x="172" y="99"/>
                    </a:cubicBezTo>
                    <a:cubicBezTo>
                      <a:pt x="172" y="99"/>
                      <a:pt x="171" y="100"/>
                      <a:pt x="171" y="100"/>
                    </a:cubicBezTo>
                    <a:cubicBezTo>
                      <a:pt x="173" y="101"/>
                      <a:pt x="176" y="103"/>
                      <a:pt x="178" y="103"/>
                    </a:cubicBezTo>
                    <a:cubicBezTo>
                      <a:pt x="185" y="106"/>
                      <a:pt x="208" y="117"/>
                      <a:pt x="212" y="121"/>
                    </a:cubicBezTo>
                    <a:cubicBezTo>
                      <a:pt x="217" y="124"/>
                      <a:pt x="221" y="195"/>
                      <a:pt x="221" y="205"/>
                    </a:cubicBezTo>
                    <a:cubicBezTo>
                      <a:pt x="221" y="215"/>
                      <a:pt x="224" y="236"/>
                      <a:pt x="224" y="242"/>
                    </a:cubicBezTo>
                    <a:cubicBezTo>
                      <a:pt x="223" y="248"/>
                      <a:pt x="224" y="255"/>
                      <a:pt x="224" y="264"/>
                    </a:cubicBezTo>
                    <a:cubicBezTo>
                      <a:pt x="224" y="273"/>
                      <a:pt x="220" y="296"/>
                      <a:pt x="221" y="302"/>
                    </a:cubicBezTo>
                    <a:cubicBezTo>
                      <a:pt x="223" y="316"/>
                      <a:pt x="220" y="346"/>
                      <a:pt x="220" y="348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4" y="351"/>
                      <a:pt x="217" y="368"/>
                      <a:pt x="217" y="371"/>
                    </a:cubicBezTo>
                    <a:cubicBezTo>
                      <a:pt x="217" y="374"/>
                      <a:pt x="211" y="396"/>
                      <a:pt x="210" y="397"/>
                    </a:cubicBezTo>
                    <a:cubicBezTo>
                      <a:pt x="209" y="399"/>
                      <a:pt x="199" y="405"/>
                      <a:pt x="198" y="405"/>
                    </a:cubicBezTo>
                    <a:cubicBezTo>
                      <a:pt x="196" y="405"/>
                      <a:pt x="192" y="405"/>
                      <a:pt x="192" y="405"/>
                    </a:cubicBezTo>
                    <a:cubicBezTo>
                      <a:pt x="192" y="405"/>
                      <a:pt x="194" y="413"/>
                      <a:pt x="194" y="414"/>
                    </a:cubicBezTo>
                    <a:cubicBezTo>
                      <a:pt x="194" y="415"/>
                      <a:pt x="194" y="425"/>
                      <a:pt x="194" y="426"/>
                    </a:cubicBezTo>
                    <a:cubicBezTo>
                      <a:pt x="195" y="428"/>
                      <a:pt x="197" y="453"/>
                      <a:pt x="197" y="455"/>
                    </a:cubicBezTo>
                    <a:cubicBezTo>
                      <a:pt x="197" y="458"/>
                      <a:pt x="197" y="474"/>
                      <a:pt x="197" y="475"/>
                    </a:cubicBezTo>
                    <a:cubicBezTo>
                      <a:pt x="197" y="476"/>
                      <a:pt x="197" y="483"/>
                      <a:pt x="197" y="486"/>
                    </a:cubicBezTo>
                    <a:cubicBezTo>
                      <a:pt x="197" y="489"/>
                      <a:pt x="192" y="527"/>
                      <a:pt x="192" y="557"/>
                    </a:cubicBezTo>
                    <a:cubicBezTo>
                      <a:pt x="192" y="589"/>
                      <a:pt x="192" y="642"/>
                      <a:pt x="192" y="643"/>
                    </a:cubicBezTo>
                    <a:cubicBezTo>
                      <a:pt x="192" y="644"/>
                      <a:pt x="191" y="643"/>
                      <a:pt x="191" y="643"/>
                    </a:cubicBezTo>
                    <a:cubicBezTo>
                      <a:pt x="191" y="643"/>
                      <a:pt x="201" y="651"/>
                      <a:pt x="206" y="653"/>
                    </a:cubicBezTo>
                    <a:cubicBezTo>
                      <a:pt x="211" y="654"/>
                      <a:pt x="223" y="658"/>
                      <a:pt x="227" y="661"/>
                    </a:cubicBezTo>
                    <a:cubicBezTo>
                      <a:pt x="229" y="664"/>
                      <a:pt x="228" y="670"/>
                      <a:pt x="228" y="670"/>
                    </a:cubicBezTo>
                    <a:cubicBezTo>
                      <a:pt x="228" y="670"/>
                      <a:pt x="228" y="670"/>
                      <a:pt x="229" y="671"/>
                    </a:cubicBezTo>
                    <a:cubicBezTo>
                      <a:pt x="230" y="672"/>
                      <a:pt x="229" y="677"/>
                      <a:pt x="229" y="677"/>
                    </a:cubicBezTo>
                    <a:cubicBezTo>
                      <a:pt x="229" y="677"/>
                      <a:pt x="208" y="679"/>
                      <a:pt x="189" y="675"/>
                    </a:cubicBezTo>
                    <a:cubicBezTo>
                      <a:pt x="181" y="674"/>
                      <a:pt x="165" y="667"/>
                      <a:pt x="165" y="668"/>
                    </a:cubicBezTo>
                    <a:cubicBezTo>
                      <a:pt x="164" y="669"/>
                      <a:pt x="164" y="671"/>
                      <a:pt x="164" y="671"/>
                    </a:cubicBezTo>
                    <a:cubicBezTo>
                      <a:pt x="164" y="671"/>
                      <a:pt x="144" y="670"/>
                      <a:pt x="136" y="666"/>
                    </a:cubicBezTo>
                    <a:cubicBezTo>
                      <a:pt x="134" y="665"/>
                      <a:pt x="135" y="659"/>
                      <a:pt x="136" y="656"/>
                    </a:cubicBezTo>
                    <a:cubicBezTo>
                      <a:pt x="136" y="656"/>
                      <a:pt x="136" y="654"/>
                      <a:pt x="136" y="653"/>
                    </a:cubicBezTo>
                    <a:cubicBezTo>
                      <a:pt x="136" y="651"/>
                      <a:pt x="136" y="648"/>
                      <a:pt x="136" y="647"/>
                    </a:cubicBezTo>
                    <a:cubicBezTo>
                      <a:pt x="135" y="647"/>
                      <a:pt x="135" y="646"/>
                      <a:pt x="135" y="646"/>
                    </a:cubicBezTo>
                    <a:cubicBezTo>
                      <a:pt x="135" y="646"/>
                      <a:pt x="132" y="625"/>
                      <a:pt x="135" y="612"/>
                    </a:cubicBezTo>
                    <a:cubicBezTo>
                      <a:pt x="137" y="599"/>
                      <a:pt x="137" y="591"/>
                      <a:pt x="137" y="584"/>
                    </a:cubicBezTo>
                    <a:cubicBezTo>
                      <a:pt x="137" y="571"/>
                      <a:pt x="135" y="556"/>
                      <a:pt x="137" y="534"/>
                    </a:cubicBezTo>
                    <a:cubicBezTo>
                      <a:pt x="138" y="526"/>
                      <a:pt x="144" y="492"/>
                      <a:pt x="143" y="488"/>
                    </a:cubicBezTo>
                    <a:cubicBezTo>
                      <a:pt x="143" y="483"/>
                      <a:pt x="122" y="420"/>
                      <a:pt x="122" y="414"/>
                    </a:cubicBezTo>
                    <a:cubicBezTo>
                      <a:pt x="117" y="430"/>
                      <a:pt x="114" y="442"/>
                      <a:pt x="112" y="446"/>
                    </a:cubicBezTo>
                    <a:cubicBezTo>
                      <a:pt x="110" y="451"/>
                      <a:pt x="107" y="474"/>
                      <a:pt x="107" y="476"/>
                    </a:cubicBezTo>
                    <a:cubicBezTo>
                      <a:pt x="107" y="479"/>
                      <a:pt x="104" y="498"/>
                      <a:pt x="103" y="501"/>
                    </a:cubicBezTo>
                    <a:cubicBezTo>
                      <a:pt x="103" y="504"/>
                      <a:pt x="102" y="510"/>
                      <a:pt x="102" y="511"/>
                    </a:cubicBezTo>
                    <a:cubicBezTo>
                      <a:pt x="101" y="518"/>
                      <a:pt x="100" y="528"/>
                      <a:pt x="100" y="531"/>
                    </a:cubicBezTo>
                    <a:cubicBezTo>
                      <a:pt x="101" y="550"/>
                      <a:pt x="92" y="596"/>
                      <a:pt x="93" y="604"/>
                    </a:cubicBezTo>
                    <a:cubicBezTo>
                      <a:pt x="94" y="625"/>
                      <a:pt x="92" y="645"/>
                      <a:pt x="91" y="652"/>
                    </a:cubicBezTo>
                    <a:cubicBezTo>
                      <a:pt x="90" y="655"/>
                      <a:pt x="89" y="655"/>
                      <a:pt x="88" y="655"/>
                    </a:cubicBezTo>
                    <a:cubicBezTo>
                      <a:pt x="87" y="655"/>
                      <a:pt x="88" y="657"/>
                      <a:pt x="88" y="663"/>
                    </a:cubicBezTo>
                    <a:cubicBezTo>
                      <a:pt x="88" y="669"/>
                      <a:pt x="86" y="679"/>
                      <a:pt x="86" y="681"/>
                    </a:cubicBezTo>
                    <a:cubicBezTo>
                      <a:pt x="85" y="684"/>
                      <a:pt x="59" y="681"/>
                      <a:pt x="55" y="680"/>
                    </a:cubicBezTo>
                    <a:cubicBezTo>
                      <a:pt x="52" y="678"/>
                      <a:pt x="48" y="673"/>
                      <a:pt x="48" y="669"/>
                    </a:cubicBezTo>
                    <a:cubicBezTo>
                      <a:pt x="48" y="666"/>
                      <a:pt x="50" y="661"/>
                      <a:pt x="52" y="654"/>
                    </a:cubicBezTo>
                    <a:cubicBezTo>
                      <a:pt x="51" y="653"/>
                      <a:pt x="49" y="652"/>
                      <a:pt x="48" y="651"/>
                    </a:cubicBezTo>
                    <a:cubicBezTo>
                      <a:pt x="44" y="648"/>
                      <a:pt x="41" y="641"/>
                      <a:pt x="43" y="636"/>
                    </a:cubicBezTo>
                    <a:cubicBezTo>
                      <a:pt x="44" y="630"/>
                      <a:pt x="45" y="601"/>
                      <a:pt x="44" y="598"/>
                    </a:cubicBezTo>
                    <a:cubicBezTo>
                      <a:pt x="44" y="595"/>
                      <a:pt x="44" y="569"/>
                      <a:pt x="45" y="558"/>
                    </a:cubicBezTo>
                    <a:cubicBezTo>
                      <a:pt x="46" y="546"/>
                      <a:pt x="44" y="476"/>
                      <a:pt x="44" y="472"/>
                    </a:cubicBezTo>
                    <a:cubicBezTo>
                      <a:pt x="44" y="468"/>
                      <a:pt x="45" y="438"/>
                      <a:pt x="47" y="414"/>
                    </a:cubicBezTo>
                    <a:cubicBezTo>
                      <a:pt x="48" y="409"/>
                      <a:pt x="44" y="377"/>
                      <a:pt x="47" y="369"/>
                    </a:cubicBezTo>
                    <a:cubicBezTo>
                      <a:pt x="44" y="369"/>
                      <a:pt x="26" y="366"/>
                      <a:pt x="19" y="356"/>
                    </a:cubicBezTo>
                    <a:cubicBezTo>
                      <a:pt x="22" y="340"/>
                      <a:pt x="32" y="310"/>
                      <a:pt x="31" y="301"/>
                    </a:cubicBezTo>
                    <a:cubicBezTo>
                      <a:pt x="30" y="302"/>
                      <a:pt x="29" y="303"/>
                      <a:pt x="28" y="301"/>
                    </a:cubicBezTo>
                    <a:cubicBezTo>
                      <a:pt x="26" y="297"/>
                      <a:pt x="22" y="287"/>
                      <a:pt x="22" y="286"/>
                    </a:cubicBezTo>
                    <a:cubicBezTo>
                      <a:pt x="21" y="284"/>
                      <a:pt x="14" y="257"/>
                      <a:pt x="12" y="255"/>
                    </a:cubicBezTo>
                    <a:cubicBezTo>
                      <a:pt x="10" y="253"/>
                      <a:pt x="8" y="250"/>
                      <a:pt x="8" y="248"/>
                    </a:cubicBezTo>
                    <a:cubicBezTo>
                      <a:pt x="8" y="245"/>
                      <a:pt x="7" y="237"/>
                      <a:pt x="6" y="232"/>
                    </a:cubicBezTo>
                    <a:cubicBezTo>
                      <a:pt x="5" y="230"/>
                      <a:pt x="0" y="218"/>
                      <a:pt x="1" y="213"/>
                    </a:cubicBezTo>
                    <a:cubicBezTo>
                      <a:pt x="2" y="209"/>
                      <a:pt x="15" y="183"/>
                      <a:pt x="16" y="180"/>
                    </a:cubicBezTo>
                    <a:cubicBezTo>
                      <a:pt x="17" y="177"/>
                      <a:pt x="24" y="162"/>
                      <a:pt x="26" y="159"/>
                    </a:cubicBezTo>
                    <a:cubicBezTo>
                      <a:pt x="27" y="156"/>
                      <a:pt x="35" y="146"/>
                      <a:pt x="37" y="142"/>
                    </a:cubicBezTo>
                    <a:cubicBezTo>
                      <a:pt x="40" y="138"/>
                      <a:pt x="45" y="115"/>
                      <a:pt x="50" y="114"/>
                    </a:cubicBezTo>
                    <a:cubicBezTo>
                      <a:pt x="55" y="113"/>
                      <a:pt x="70" y="110"/>
                      <a:pt x="74" y="109"/>
                    </a:cubicBezTo>
                    <a:cubicBezTo>
                      <a:pt x="78" y="108"/>
                      <a:pt x="90" y="104"/>
                      <a:pt x="93" y="102"/>
                    </a:cubicBezTo>
                    <a:cubicBezTo>
                      <a:pt x="93" y="102"/>
                      <a:pt x="93" y="101"/>
                      <a:pt x="93" y="101"/>
                    </a:cubicBezTo>
                    <a:cubicBezTo>
                      <a:pt x="95" y="100"/>
                      <a:pt x="103" y="91"/>
                      <a:pt x="105" y="90"/>
                    </a:cubicBezTo>
                    <a:cubicBezTo>
                      <a:pt x="107" y="88"/>
                      <a:pt x="107" y="89"/>
                      <a:pt x="107" y="89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4"/>
                      <a:pt x="104" y="82"/>
                      <a:pt x="103" y="81"/>
                    </a:cubicBezTo>
                    <a:cubicBezTo>
                      <a:pt x="100" y="76"/>
                      <a:pt x="97" y="64"/>
                      <a:pt x="96" y="58"/>
                    </a:cubicBezTo>
                    <a:cubicBezTo>
                      <a:pt x="96" y="52"/>
                      <a:pt x="96" y="34"/>
                      <a:pt x="98" y="26"/>
                    </a:cubicBezTo>
                    <a:cubicBezTo>
                      <a:pt x="101" y="18"/>
                      <a:pt x="102" y="16"/>
                      <a:pt x="109" y="11"/>
                    </a:cubicBezTo>
                    <a:cubicBezTo>
                      <a:pt x="111" y="9"/>
                      <a:pt x="114" y="9"/>
                      <a:pt x="117" y="9"/>
                    </a:cubicBezTo>
                    <a:close/>
                    <a:moveTo>
                      <a:pt x="55" y="202"/>
                    </a:moveTo>
                    <a:cubicBezTo>
                      <a:pt x="53" y="204"/>
                      <a:pt x="50" y="206"/>
                      <a:pt x="50" y="208"/>
                    </a:cubicBezTo>
                    <a:cubicBezTo>
                      <a:pt x="50" y="210"/>
                      <a:pt x="51" y="216"/>
                      <a:pt x="50" y="217"/>
                    </a:cubicBezTo>
                    <a:cubicBezTo>
                      <a:pt x="49" y="219"/>
                      <a:pt x="48" y="221"/>
                      <a:pt x="48" y="223"/>
                    </a:cubicBezTo>
                    <a:cubicBezTo>
                      <a:pt x="48" y="224"/>
                      <a:pt x="47" y="231"/>
                      <a:pt x="48" y="232"/>
                    </a:cubicBezTo>
                    <a:cubicBezTo>
                      <a:pt x="49" y="233"/>
                      <a:pt x="53" y="223"/>
                      <a:pt x="53" y="220"/>
                    </a:cubicBezTo>
                    <a:cubicBezTo>
                      <a:pt x="52" y="218"/>
                      <a:pt x="55" y="202"/>
                      <a:pt x="55" y="202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156" name="Group 53"/>
            <p:cNvGrpSpPr>
              <a:grpSpLocks/>
            </p:cNvGrpSpPr>
            <p:nvPr userDrawn="1"/>
          </p:nvGrpSpPr>
          <p:grpSpPr bwMode="auto">
            <a:xfrm>
              <a:off x="4013" y="933"/>
              <a:ext cx="507" cy="2478"/>
              <a:chOff x="4013" y="933"/>
              <a:chExt cx="507" cy="2478"/>
            </a:xfrm>
          </p:grpSpPr>
          <p:sp>
            <p:nvSpPr>
              <p:cNvPr id="36918" name="Freeform 54"/>
              <p:cNvSpPr>
                <a:spLocks/>
              </p:cNvSpPr>
              <p:nvPr userDrawn="1"/>
            </p:nvSpPr>
            <p:spPr bwMode="gray">
              <a:xfrm flipV="1">
                <a:off x="4019" y="2228"/>
                <a:ext cx="505" cy="1183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19" name="Freeform 55"/>
              <p:cNvSpPr>
                <a:spLocks/>
              </p:cNvSpPr>
              <p:nvPr userDrawn="1"/>
            </p:nvSpPr>
            <p:spPr bwMode="gray">
              <a:xfrm>
                <a:off x="4013" y="933"/>
                <a:ext cx="502" cy="1348"/>
              </a:xfrm>
              <a:custGeom>
                <a:avLst/>
                <a:gdLst/>
                <a:ahLst/>
                <a:cxnLst>
                  <a:cxn ang="0">
                    <a:pos x="14" y="199"/>
                  </a:cxn>
                  <a:cxn ang="0">
                    <a:pos x="13" y="189"/>
                  </a:cxn>
                  <a:cxn ang="0">
                    <a:pos x="18" y="191"/>
                  </a:cxn>
                  <a:cxn ang="0">
                    <a:pos x="22" y="196"/>
                  </a:cxn>
                  <a:cxn ang="0">
                    <a:pos x="26" y="201"/>
                  </a:cxn>
                  <a:cxn ang="0">
                    <a:pos x="33" y="187"/>
                  </a:cxn>
                  <a:cxn ang="0">
                    <a:pos x="51" y="191"/>
                  </a:cxn>
                  <a:cxn ang="0">
                    <a:pos x="64" y="197"/>
                  </a:cxn>
                  <a:cxn ang="0">
                    <a:pos x="108" y="161"/>
                  </a:cxn>
                  <a:cxn ang="0">
                    <a:pos x="115" y="114"/>
                  </a:cxn>
                  <a:cxn ang="0">
                    <a:pos x="113" y="107"/>
                  </a:cxn>
                  <a:cxn ang="0">
                    <a:pos x="94" y="102"/>
                  </a:cxn>
                  <a:cxn ang="0">
                    <a:pos x="91" y="95"/>
                  </a:cxn>
                  <a:cxn ang="0">
                    <a:pos x="84" y="90"/>
                  </a:cxn>
                  <a:cxn ang="0">
                    <a:pos x="78" y="87"/>
                  </a:cxn>
                  <a:cxn ang="0">
                    <a:pos x="72" y="69"/>
                  </a:cxn>
                  <a:cxn ang="0">
                    <a:pos x="58" y="47"/>
                  </a:cxn>
                  <a:cxn ang="0">
                    <a:pos x="134" y="13"/>
                  </a:cxn>
                  <a:cxn ang="0">
                    <a:pos x="152" y="85"/>
                  </a:cxn>
                  <a:cxn ang="0">
                    <a:pos x="153" y="86"/>
                  </a:cxn>
                  <a:cxn ang="0">
                    <a:pos x="155" y="88"/>
                  </a:cxn>
                  <a:cxn ang="0">
                    <a:pos x="200" y="116"/>
                  </a:cxn>
                  <a:cxn ang="0">
                    <a:pos x="224" y="277"/>
                  </a:cxn>
                  <a:cxn ang="0">
                    <a:pos x="203" y="370"/>
                  </a:cxn>
                  <a:cxn ang="0">
                    <a:pos x="186" y="562"/>
                  </a:cxn>
                  <a:cxn ang="0">
                    <a:pos x="181" y="661"/>
                  </a:cxn>
                  <a:cxn ang="0">
                    <a:pos x="178" y="685"/>
                  </a:cxn>
                  <a:cxn ang="0">
                    <a:pos x="147" y="698"/>
                  </a:cxn>
                  <a:cxn ang="0">
                    <a:pos x="104" y="699"/>
                  </a:cxn>
                  <a:cxn ang="0">
                    <a:pos x="80" y="675"/>
                  </a:cxn>
                  <a:cxn ang="0">
                    <a:pos x="76" y="660"/>
                  </a:cxn>
                  <a:cxn ang="0">
                    <a:pos x="98" y="652"/>
                  </a:cxn>
                  <a:cxn ang="0">
                    <a:pos x="99" y="650"/>
                  </a:cxn>
                  <a:cxn ang="0">
                    <a:pos x="117" y="593"/>
                  </a:cxn>
                  <a:cxn ang="0">
                    <a:pos x="113" y="373"/>
                  </a:cxn>
                  <a:cxn ang="0">
                    <a:pos x="97" y="255"/>
                  </a:cxn>
                  <a:cxn ang="0">
                    <a:pos x="56" y="220"/>
                  </a:cxn>
                  <a:cxn ang="0">
                    <a:pos x="35" y="218"/>
                  </a:cxn>
                  <a:cxn ang="0">
                    <a:pos x="16" y="208"/>
                  </a:cxn>
                  <a:cxn ang="0">
                    <a:pos x="2" y="193"/>
                  </a:cxn>
                </a:cxnLst>
                <a:rect l="0" t="0" r="r" b="b"/>
                <a:pathLst>
                  <a:path w="260" h="699">
                    <a:moveTo>
                      <a:pt x="2" y="193"/>
                    </a:moveTo>
                    <a:cubicBezTo>
                      <a:pt x="5" y="193"/>
                      <a:pt x="14" y="199"/>
                      <a:pt x="14" y="199"/>
                    </a:cubicBezTo>
                    <a:cubicBezTo>
                      <a:pt x="14" y="199"/>
                      <a:pt x="12" y="192"/>
                      <a:pt x="12" y="189"/>
                    </a:cubicBezTo>
                    <a:cubicBezTo>
                      <a:pt x="12" y="189"/>
                      <a:pt x="12" y="189"/>
                      <a:pt x="13" y="189"/>
                    </a:cubicBezTo>
                    <a:cubicBezTo>
                      <a:pt x="14" y="189"/>
                      <a:pt x="15" y="189"/>
                      <a:pt x="16" y="190"/>
                    </a:cubicBezTo>
                    <a:cubicBezTo>
                      <a:pt x="17" y="191"/>
                      <a:pt x="17" y="190"/>
                      <a:pt x="18" y="191"/>
                    </a:cubicBezTo>
                    <a:cubicBezTo>
                      <a:pt x="19" y="191"/>
                      <a:pt x="19" y="192"/>
                      <a:pt x="20" y="192"/>
                    </a:cubicBezTo>
                    <a:cubicBezTo>
                      <a:pt x="21" y="193"/>
                      <a:pt x="21" y="195"/>
                      <a:pt x="22" y="196"/>
                    </a:cubicBezTo>
                    <a:cubicBezTo>
                      <a:pt x="22" y="196"/>
                      <a:pt x="24" y="197"/>
                      <a:pt x="24" y="198"/>
                    </a:cubicBezTo>
                    <a:cubicBezTo>
                      <a:pt x="25" y="199"/>
                      <a:pt x="26" y="201"/>
                      <a:pt x="26" y="201"/>
                    </a:cubicBezTo>
                    <a:cubicBezTo>
                      <a:pt x="26" y="201"/>
                      <a:pt x="35" y="201"/>
                      <a:pt x="37" y="198"/>
                    </a:cubicBezTo>
                    <a:cubicBezTo>
                      <a:pt x="39" y="196"/>
                      <a:pt x="39" y="192"/>
                      <a:pt x="33" y="187"/>
                    </a:cubicBezTo>
                    <a:cubicBezTo>
                      <a:pt x="27" y="180"/>
                      <a:pt x="27" y="174"/>
                      <a:pt x="30" y="175"/>
                    </a:cubicBezTo>
                    <a:cubicBezTo>
                      <a:pt x="32" y="177"/>
                      <a:pt x="35" y="181"/>
                      <a:pt x="51" y="191"/>
                    </a:cubicBezTo>
                    <a:cubicBezTo>
                      <a:pt x="53" y="193"/>
                      <a:pt x="62" y="200"/>
                      <a:pt x="62" y="200"/>
                    </a:cubicBezTo>
                    <a:cubicBezTo>
                      <a:pt x="64" y="197"/>
                      <a:pt x="64" y="197"/>
                      <a:pt x="64" y="197"/>
                    </a:cubicBezTo>
                    <a:cubicBezTo>
                      <a:pt x="64" y="197"/>
                      <a:pt x="103" y="210"/>
                      <a:pt x="102" y="204"/>
                    </a:cubicBezTo>
                    <a:cubicBezTo>
                      <a:pt x="102" y="201"/>
                      <a:pt x="107" y="163"/>
                      <a:pt x="108" y="161"/>
                    </a:cubicBezTo>
                    <a:cubicBezTo>
                      <a:pt x="109" y="154"/>
                      <a:pt x="108" y="144"/>
                      <a:pt x="110" y="139"/>
                    </a:cubicBezTo>
                    <a:cubicBezTo>
                      <a:pt x="112" y="136"/>
                      <a:pt x="114" y="118"/>
                      <a:pt x="115" y="114"/>
                    </a:cubicBezTo>
                    <a:cubicBezTo>
                      <a:pt x="115" y="113"/>
                      <a:pt x="115" y="114"/>
                      <a:pt x="115" y="114"/>
                    </a:cubicBezTo>
                    <a:cubicBezTo>
                      <a:pt x="115" y="114"/>
                      <a:pt x="115" y="107"/>
                      <a:pt x="113" y="107"/>
                    </a:cubicBezTo>
                    <a:cubicBezTo>
                      <a:pt x="111" y="107"/>
                      <a:pt x="102" y="115"/>
                      <a:pt x="98" y="110"/>
                    </a:cubicBezTo>
                    <a:cubicBezTo>
                      <a:pt x="97" y="108"/>
                      <a:pt x="96" y="105"/>
                      <a:pt x="94" y="102"/>
                    </a:cubicBezTo>
                    <a:cubicBezTo>
                      <a:pt x="94" y="101"/>
                      <a:pt x="91" y="104"/>
                      <a:pt x="90" y="99"/>
                    </a:cubicBezTo>
                    <a:cubicBezTo>
                      <a:pt x="90" y="98"/>
                      <a:pt x="91" y="95"/>
                      <a:pt x="91" y="95"/>
                    </a:cubicBezTo>
                    <a:cubicBezTo>
                      <a:pt x="91" y="95"/>
                      <a:pt x="87" y="97"/>
                      <a:pt x="86" y="95"/>
                    </a:cubicBezTo>
                    <a:cubicBezTo>
                      <a:pt x="85" y="95"/>
                      <a:pt x="86" y="92"/>
                      <a:pt x="84" y="90"/>
                    </a:cubicBezTo>
                    <a:cubicBezTo>
                      <a:pt x="82" y="90"/>
                      <a:pt x="79" y="91"/>
                      <a:pt x="79" y="90"/>
                    </a:cubicBezTo>
                    <a:cubicBezTo>
                      <a:pt x="77" y="89"/>
                      <a:pt x="78" y="89"/>
                      <a:pt x="78" y="87"/>
                    </a:cubicBezTo>
                    <a:cubicBezTo>
                      <a:pt x="77" y="82"/>
                      <a:pt x="78" y="73"/>
                      <a:pt x="77" y="73"/>
                    </a:cubicBezTo>
                    <a:cubicBezTo>
                      <a:pt x="76" y="71"/>
                      <a:pt x="75" y="71"/>
                      <a:pt x="72" y="69"/>
                    </a:cubicBezTo>
                    <a:cubicBezTo>
                      <a:pt x="70" y="68"/>
                      <a:pt x="66" y="56"/>
                      <a:pt x="66" y="52"/>
                    </a:cubicBezTo>
                    <a:cubicBezTo>
                      <a:pt x="65" y="48"/>
                      <a:pt x="59" y="57"/>
                      <a:pt x="58" y="47"/>
                    </a:cubicBezTo>
                    <a:cubicBezTo>
                      <a:pt x="58" y="37"/>
                      <a:pt x="71" y="8"/>
                      <a:pt x="95" y="3"/>
                    </a:cubicBezTo>
                    <a:cubicBezTo>
                      <a:pt x="110" y="0"/>
                      <a:pt x="125" y="2"/>
                      <a:pt x="134" y="13"/>
                    </a:cubicBezTo>
                    <a:cubicBezTo>
                      <a:pt x="144" y="19"/>
                      <a:pt x="146" y="27"/>
                      <a:pt x="149" y="40"/>
                    </a:cubicBezTo>
                    <a:cubicBezTo>
                      <a:pt x="155" y="64"/>
                      <a:pt x="146" y="68"/>
                      <a:pt x="152" y="85"/>
                    </a:cubicBezTo>
                    <a:cubicBezTo>
                      <a:pt x="152" y="85"/>
                      <a:pt x="152" y="86"/>
                      <a:pt x="153" y="86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4" y="87"/>
                      <a:pt x="154" y="87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8" y="91"/>
                      <a:pt x="164" y="98"/>
                      <a:pt x="164" y="98"/>
                    </a:cubicBezTo>
                    <a:cubicBezTo>
                      <a:pt x="166" y="99"/>
                      <a:pt x="195" y="112"/>
                      <a:pt x="200" y="116"/>
                    </a:cubicBezTo>
                    <a:cubicBezTo>
                      <a:pt x="204" y="119"/>
                      <a:pt x="257" y="199"/>
                      <a:pt x="259" y="225"/>
                    </a:cubicBezTo>
                    <a:cubicBezTo>
                      <a:pt x="260" y="250"/>
                      <a:pt x="224" y="277"/>
                      <a:pt x="224" y="277"/>
                    </a:cubicBezTo>
                    <a:cubicBezTo>
                      <a:pt x="224" y="277"/>
                      <a:pt x="241" y="328"/>
                      <a:pt x="246" y="360"/>
                    </a:cubicBezTo>
                    <a:cubicBezTo>
                      <a:pt x="241" y="364"/>
                      <a:pt x="216" y="359"/>
                      <a:pt x="203" y="370"/>
                    </a:cubicBezTo>
                    <a:cubicBezTo>
                      <a:pt x="204" y="379"/>
                      <a:pt x="190" y="429"/>
                      <a:pt x="190" y="487"/>
                    </a:cubicBezTo>
                    <a:cubicBezTo>
                      <a:pt x="190" y="515"/>
                      <a:pt x="183" y="533"/>
                      <a:pt x="186" y="562"/>
                    </a:cubicBezTo>
                    <a:cubicBezTo>
                      <a:pt x="189" y="594"/>
                      <a:pt x="182" y="622"/>
                      <a:pt x="181" y="637"/>
                    </a:cubicBezTo>
                    <a:cubicBezTo>
                      <a:pt x="181" y="645"/>
                      <a:pt x="181" y="653"/>
                      <a:pt x="181" y="661"/>
                    </a:cubicBezTo>
                    <a:cubicBezTo>
                      <a:pt x="182" y="673"/>
                      <a:pt x="182" y="673"/>
                      <a:pt x="183" y="678"/>
                    </a:cubicBezTo>
                    <a:cubicBezTo>
                      <a:pt x="183" y="680"/>
                      <a:pt x="179" y="685"/>
                      <a:pt x="178" y="685"/>
                    </a:cubicBezTo>
                    <a:cubicBezTo>
                      <a:pt x="177" y="688"/>
                      <a:pt x="177" y="693"/>
                      <a:pt x="176" y="695"/>
                    </a:cubicBezTo>
                    <a:cubicBezTo>
                      <a:pt x="171" y="696"/>
                      <a:pt x="157" y="698"/>
                      <a:pt x="147" y="698"/>
                    </a:cubicBezTo>
                    <a:cubicBezTo>
                      <a:pt x="146" y="698"/>
                      <a:pt x="146" y="696"/>
                      <a:pt x="141" y="696"/>
                    </a:cubicBezTo>
                    <a:cubicBezTo>
                      <a:pt x="125" y="696"/>
                      <a:pt x="124" y="699"/>
                      <a:pt x="104" y="699"/>
                    </a:cubicBezTo>
                    <a:cubicBezTo>
                      <a:pt x="91" y="698"/>
                      <a:pt x="81" y="694"/>
                      <a:pt x="77" y="689"/>
                    </a:cubicBezTo>
                    <a:cubicBezTo>
                      <a:pt x="74" y="684"/>
                      <a:pt x="72" y="675"/>
                      <a:pt x="80" y="675"/>
                    </a:cubicBezTo>
                    <a:cubicBezTo>
                      <a:pt x="73" y="674"/>
                      <a:pt x="72" y="667"/>
                      <a:pt x="72" y="664"/>
                    </a:cubicBezTo>
                    <a:cubicBezTo>
                      <a:pt x="72" y="662"/>
                      <a:pt x="74" y="661"/>
                      <a:pt x="76" y="660"/>
                    </a:cubicBezTo>
                    <a:cubicBezTo>
                      <a:pt x="79" y="658"/>
                      <a:pt x="84" y="657"/>
                      <a:pt x="90" y="656"/>
                    </a:cubicBezTo>
                    <a:cubicBezTo>
                      <a:pt x="93" y="656"/>
                      <a:pt x="95" y="655"/>
                      <a:pt x="98" y="652"/>
                    </a:cubicBezTo>
                    <a:cubicBezTo>
                      <a:pt x="99" y="652"/>
                      <a:pt x="100" y="651"/>
                      <a:pt x="100" y="651"/>
                    </a:cubicBezTo>
                    <a:cubicBezTo>
                      <a:pt x="100" y="651"/>
                      <a:pt x="99" y="650"/>
                      <a:pt x="99" y="650"/>
                    </a:cubicBezTo>
                    <a:cubicBezTo>
                      <a:pt x="104" y="644"/>
                      <a:pt x="105" y="634"/>
                      <a:pt x="108" y="628"/>
                    </a:cubicBezTo>
                    <a:cubicBezTo>
                      <a:pt x="113" y="617"/>
                      <a:pt x="114" y="606"/>
                      <a:pt x="117" y="593"/>
                    </a:cubicBezTo>
                    <a:cubicBezTo>
                      <a:pt x="114" y="556"/>
                      <a:pt x="110" y="496"/>
                      <a:pt x="109" y="473"/>
                    </a:cubicBezTo>
                    <a:cubicBezTo>
                      <a:pt x="108" y="438"/>
                      <a:pt x="113" y="373"/>
                      <a:pt x="113" y="373"/>
                    </a:cubicBezTo>
                    <a:cubicBezTo>
                      <a:pt x="99" y="374"/>
                      <a:pt x="99" y="374"/>
                      <a:pt x="99" y="374"/>
                    </a:cubicBezTo>
                    <a:cubicBezTo>
                      <a:pt x="97" y="255"/>
                      <a:pt x="97" y="255"/>
                      <a:pt x="97" y="255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37" y="218"/>
                      <a:pt x="35" y="218"/>
                    </a:cubicBezTo>
                    <a:cubicBezTo>
                      <a:pt x="33" y="217"/>
                      <a:pt x="33" y="217"/>
                      <a:pt x="30" y="215"/>
                    </a:cubicBezTo>
                    <a:cubicBezTo>
                      <a:pt x="25" y="213"/>
                      <a:pt x="20" y="210"/>
                      <a:pt x="16" y="208"/>
                    </a:cubicBezTo>
                    <a:cubicBezTo>
                      <a:pt x="13" y="204"/>
                      <a:pt x="1" y="198"/>
                      <a:pt x="0" y="194"/>
                    </a:cubicBezTo>
                    <a:cubicBezTo>
                      <a:pt x="0" y="194"/>
                      <a:pt x="1" y="193"/>
                      <a:pt x="2" y="193"/>
                    </a:cubicBezTo>
                    <a:close/>
                  </a:path>
                </a:pathLst>
              </a:custGeom>
              <a:solidFill>
                <a:srgbClr val="C0C0C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6151" name="Picture 57" descr="EURES JOB DAYS 2008 POSTER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7812088" y="188913"/>
            <a:ext cx="6191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8" descr="European Job Days 2010 logo 72dpi (ES)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7088" y="190500"/>
            <a:ext cx="5286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3" grpId="0" build="p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90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9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9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9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9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9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905" grpId="0"/>
    </p:bld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epe.es/redEURES" TargetMode="External"/><Relationship Id="rId4" Type="http://schemas.openxmlformats.org/officeDocument/2006/relationships/hyperlink" Target="http://www.ec.europa.eu/eur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e.es/redEURE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epe.es/redEURES" TargetMode="Externa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e.es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trabaja.es/es/portaltrabaja/resources/pdf/informacion/eures/antes_de_salir.pd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mages.google.es/imgres?imgurl=http://ttd.cache.el-mundo.net/elmundosalud/imagenes/2004/06/02/1086174728_0.jpg&amp;imgrefurl=http://www.troponina.com/modules.php?name=News&amp;pagenum=24&amp;h=157&amp;w=200&amp;sz=9&amp;tbnid=rdY98S8SjsIJ:&amp;tbnh=77&amp;tbnw=98&amp;start=2&amp;prev=/images?q=tarjeta+sanitaria+europea&amp;hl=es&amp;lr=" TargetMode="External"/><Relationship Id="rId4" Type="http://schemas.openxmlformats.org/officeDocument/2006/relationships/hyperlink" Target="https://www.redtrabaja.es/es/portaltrabaja/resources/pdf/informacion/prestaciones/GuiaDesplazamientoAlExtranjero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e.es/contenido/empleo_formacion/eures/convocatorias_ofertas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EURES, TU EMPLEO </a:t>
            </a:r>
            <a:br>
              <a:rPr lang="es-ES" smtClean="0"/>
            </a:br>
            <a:r>
              <a:rPr lang="es-ES" smtClean="0"/>
              <a:t>EN EUROPA</a:t>
            </a:r>
            <a:endParaRPr lang="fr-FR" smtClean="0"/>
          </a:p>
        </p:txBody>
      </p:sp>
      <p:sp>
        <p:nvSpPr>
          <p:cNvPr id="2048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477838" y="3357563"/>
            <a:ext cx="7970837" cy="1666875"/>
          </a:xfrm>
        </p:spPr>
        <p:txBody>
          <a:bodyPr/>
          <a:lstStyle/>
          <a:p>
            <a:pPr lvl="3" eaLnBrk="1" hangingPunct="1">
              <a:buFontTx/>
              <a:buNone/>
            </a:pPr>
            <a:r>
              <a:rPr lang="es-ES" sz="4800" smtClean="0">
                <a:solidFill>
                  <a:schemeClr val="bg1"/>
                </a:solidFill>
              </a:rPr>
              <a:t>Juventud en Movimiento</a:t>
            </a:r>
          </a:p>
          <a:p>
            <a:pPr lvl="3" eaLnBrk="1" hangingPunct="1">
              <a:buFontTx/>
              <a:buNone/>
            </a:pPr>
            <a:endParaRPr lang="es-ES" smtClean="0"/>
          </a:p>
          <a:p>
            <a:pPr eaLnBrk="1" hangingPunct="1"/>
            <a:endParaRPr lang="fr-FR" smtClean="0"/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gray">
          <a:xfrm>
            <a:off x="1719263" y="277813"/>
            <a:ext cx="65500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4400" kern="0" dirty="0">
                <a:solidFill>
                  <a:schemeClr val="bg1"/>
                </a:solidFill>
                <a:latin typeface="+mn-lt"/>
                <a:cs typeface="+mn-cs"/>
              </a:rPr>
              <a:t>AULA 2013 </a:t>
            </a:r>
          </a:p>
        </p:txBody>
      </p:sp>
      <p:pic>
        <p:nvPicPr>
          <p:cNvPr id="20485" name="8 Imagen" descr="http://intraprod.inem.es/intranet/relaciones/images/logos/GOB_MINISTERIO_SP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6210300"/>
            <a:ext cx="2389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El portal EURES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213100"/>
            <a:ext cx="6478587" cy="1298575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ctrTitle" idx="4294967295"/>
          </p:nvPr>
        </p:nvSpPr>
        <p:spPr>
          <a:xfrm>
            <a:off x="1042988" y="1981200"/>
            <a:ext cx="7058025" cy="3895725"/>
          </a:xfrm>
        </p:spPr>
        <p:txBody>
          <a:bodyPr/>
          <a:lstStyle/>
          <a:p>
            <a:pPr eaLnBrk="1" hangingPunct="1">
              <a:lnSpc>
                <a:spcPts val="3313"/>
              </a:lnSpc>
              <a:spcBef>
                <a:spcPct val="100000"/>
              </a:spcBef>
            </a:pPr>
            <a:r>
              <a:rPr lang="en-US" sz="3100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US" sz="3100" smtClean="0">
                <a:latin typeface="Arial" pitchFamily="34" charset="0"/>
                <a:cs typeface="Times New Roman" pitchFamily="18" charset="0"/>
              </a:rPr>
            </a:br>
            <a:r>
              <a:rPr lang="en-US" sz="3600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US" sz="3600" smtClean="0">
                <a:latin typeface="Arial" pitchFamily="34" charset="0"/>
                <a:cs typeface="Times New Roman" pitchFamily="18" charset="0"/>
              </a:rPr>
            </a:br>
            <a:r>
              <a:rPr lang="en-US" sz="3600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US" sz="3600" smtClean="0">
                <a:latin typeface="Arial" pitchFamily="34" charset="0"/>
                <a:cs typeface="Times New Roman" pitchFamily="18" charset="0"/>
              </a:rPr>
            </a:br>
            <a: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  <a:hlinkClick r:id="rId4"/>
              </a:rPr>
              <a:t>www.ec.europa.eu/eures</a:t>
            </a:r>
            <a:r>
              <a:rPr lang="en-US" sz="310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br>
              <a:rPr lang="en-US" sz="310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  <a:hlinkClick r:id="rId5"/>
              </a:rPr>
              <a:t>www.sepe.es/redEURES</a:t>
            </a:r>
            <a: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 </a:t>
            </a:r>
            <a:b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10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US" sz="310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sz="3100" smtClean="0">
                <a:solidFill>
                  <a:schemeClr val="accent2"/>
                </a:solidFill>
                <a:cs typeface="Times New Roman" pitchFamily="18" charset="0"/>
              </a:rPr>
              <a:t>web de los Servicios Públicos de Empleo de la CCAA</a:t>
            </a:r>
            <a: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</a:t>
            </a:r>
            <a:br>
              <a:rPr lang="en-US" sz="310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100" smtClean="0">
                <a:cs typeface="Times New Roman" pitchFamily="18" charset="0"/>
              </a:rPr>
              <a:t/>
            </a:r>
            <a:br>
              <a:rPr lang="en-US" sz="3100" smtClean="0">
                <a:cs typeface="Times New Roman" pitchFamily="18" charset="0"/>
              </a:rPr>
            </a:br>
            <a:r>
              <a:rPr lang="en-US" sz="3100" smtClean="0">
                <a:cs typeface="Times New Roman" pitchFamily="18" charset="0"/>
              </a:rPr>
              <a:t/>
            </a:r>
            <a:br>
              <a:rPr lang="en-US" sz="3100" smtClean="0">
                <a:cs typeface="Times New Roman" pitchFamily="18" charset="0"/>
              </a:rPr>
            </a:br>
            <a:r>
              <a:rPr lang="en-US" sz="3100" smtClean="0">
                <a:cs typeface="Times New Roman" pitchFamily="18" charset="0"/>
              </a:rPr>
              <a:t/>
            </a:r>
            <a:br>
              <a:rPr lang="en-US" sz="3100" smtClean="0">
                <a:cs typeface="Times New Roman" pitchFamily="18" charset="0"/>
              </a:rPr>
            </a:br>
            <a:r>
              <a:rPr lang="en-GB" sz="3100" b="1" i="1" smtClean="0">
                <a:cs typeface="Times New Roman" pitchFamily="18" charset="0"/>
              </a:rPr>
              <a:t/>
            </a:r>
            <a:br>
              <a:rPr lang="en-GB" sz="3100" b="1" i="1" smtClean="0">
                <a:cs typeface="Times New Roman" pitchFamily="18" charset="0"/>
              </a:rPr>
            </a:br>
            <a:endParaRPr lang="en-US" sz="3100" b="1" i="1" smtClean="0"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3400" y="5867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/>
          <a:lstStyle/>
          <a:p>
            <a:pPr algn="ctr" defTabSz="912813">
              <a:spcBef>
                <a:spcPct val="20000"/>
              </a:spcBef>
            </a:pPr>
            <a:endParaRPr lang="en-GB">
              <a:latin typeface="Calibri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09800" y="53340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endParaRPr lang="en-GB"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9150" y="141288"/>
            <a:ext cx="77057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kern="0" dirty="0" err="1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Herramientas</a:t>
            </a:r>
            <a:r>
              <a:rPr lang="en-US" sz="3600" kern="0" dirty="0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para</a:t>
            </a:r>
            <a:r>
              <a:rPr lang="en-US" sz="3600" kern="0" dirty="0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buscar</a:t>
            </a:r>
            <a:r>
              <a:rPr lang="en-US" sz="3600" kern="0" dirty="0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empleo</a:t>
            </a:r>
            <a:r>
              <a:rPr lang="en-US" sz="3600" kern="0" dirty="0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 en </a:t>
            </a:r>
            <a:r>
              <a:rPr lang="en-US" sz="3600" kern="0" dirty="0" err="1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Europa</a:t>
            </a:r>
            <a:r>
              <a:rPr lang="en-US" sz="3600" kern="0" dirty="0">
                <a:solidFill>
                  <a:srgbClr val="00388C"/>
                </a:solidFill>
                <a:latin typeface="Arial" pitchFamily="34" charset="0"/>
                <a:ea typeface="+mj-ea"/>
                <a:cs typeface="Times New Roman" pitchFamily="18" charset="0"/>
              </a:rPr>
              <a:t>:</a:t>
            </a:r>
            <a:endParaRPr lang="en-GB" dirty="0"/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F01166-724E-4B14-B484-5343D64F7D0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Portal EURES Ofrece: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28650" y="1943100"/>
            <a:ext cx="80581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/>
              <a:t> </a:t>
            </a:r>
            <a:r>
              <a:rPr lang="es-ES" sz="2400"/>
              <a:t>Más de 1.000.000 de ofertas de empleo,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/>
              <a:t>Información sobre condiciones de vida y trabajo de todos los estados miembros del Espacio Económico Europeo,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/>
              <a:t>Información sobre eventos y actividades,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/>
              <a:t>Una base de datos de CVs  con más de 800.000 profesionales registrados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/>
              <a:t>Y 27.000 empresarios registrados.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111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 b="37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281488" y="1392238"/>
            <a:ext cx="1919287" cy="246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eaLnBrk="0" hangingPunct="0"/>
            <a:endParaRPr lang="es-E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65200" y="2503488"/>
            <a:ext cx="814388" cy="122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eaLnBrk="0" hangingPunct="0"/>
            <a:endParaRPr lang="es-E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65113" y="2625725"/>
            <a:ext cx="466725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eaLnBrk="0" hangingPunct="0"/>
            <a:endParaRPr lang="es-ES"/>
          </a:p>
        </p:txBody>
      </p:sp>
      <p:sp>
        <p:nvSpPr>
          <p:cNvPr id="83973" name="Line 6"/>
          <p:cNvSpPr>
            <a:spLocks noChangeShapeType="1"/>
          </p:cNvSpPr>
          <p:nvPr/>
        </p:nvSpPr>
        <p:spPr bwMode="auto">
          <a:xfrm>
            <a:off x="2709863" y="2255838"/>
            <a:ext cx="2968625" cy="253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5749" tIns="37874" rIns="75749" bIns="37874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835650" y="4500563"/>
            <a:ext cx="2916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eaLnBrk="0" hangingPunct="0"/>
            <a:r>
              <a:rPr lang="es-ES">
                <a:latin typeface="Comic Sans MS" pitchFamily="66" charset="0"/>
              </a:rPr>
              <a:t>Puedes incluir tu CV en la </a:t>
            </a:r>
          </a:p>
          <a:p>
            <a:pPr eaLnBrk="0" hangingPunct="0"/>
            <a:r>
              <a:rPr lang="es-ES">
                <a:latin typeface="Comic Sans MS" pitchFamily="66" charset="0"/>
              </a:rPr>
              <a:t>base de datos de EURES</a:t>
            </a: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65200" y="2565400"/>
            <a:ext cx="814388" cy="60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eaLnBrk="0" hangingPunct="0"/>
            <a:endParaRPr lang="es-E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07963" y="2689225"/>
            <a:ext cx="523875" cy="60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eaLnBrk="0" hangingPunct="0"/>
            <a:endParaRPr lang="es-E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408363" y="3490913"/>
            <a:ext cx="1220787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eaLnBrk="0" hangingPunct="0"/>
            <a:endParaRPr lang="es-ES"/>
          </a:p>
        </p:txBody>
      </p:sp>
      <p:sp>
        <p:nvSpPr>
          <p:cNvPr id="86021" name="Line 6"/>
          <p:cNvSpPr>
            <a:spLocks noChangeShapeType="1"/>
          </p:cNvSpPr>
          <p:nvPr/>
        </p:nvSpPr>
        <p:spPr bwMode="auto">
          <a:xfrm flipH="1" flipV="1">
            <a:off x="4164013" y="3738563"/>
            <a:ext cx="233362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5749" tIns="37874" rIns="75749" bIns="37874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672013" y="4252913"/>
            <a:ext cx="31940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eaLnBrk="0" hangingPunct="0"/>
            <a:r>
              <a:rPr lang="es-ES">
                <a:latin typeface="Comic Sans MS" pitchFamily="66" charset="0"/>
              </a:rPr>
              <a:t>Puedes recibir ofertas en tu</a:t>
            </a:r>
          </a:p>
          <a:p>
            <a:pPr eaLnBrk="0" hangingPunct="0"/>
            <a:r>
              <a:rPr lang="es-ES">
                <a:latin typeface="Comic Sans MS" pitchFamily="66" charset="0"/>
              </a:rPr>
              <a:t>Correo electrónico</a:t>
            </a: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65200" y="3059113"/>
            <a:ext cx="755650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eaLnBrk="0" hangingPunct="0"/>
            <a:endParaRPr lang="es-E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07963" y="3182938"/>
            <a:ext cx="523875" cy="122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eaLnBrk="0" hangingPunct="0"/>
            <a:endParaRPr lang="es-ES"/>
          </a:p>
        </p:txBody>
      </p:sp>
      <p:sp>
        <p:nvSpPr>
          <p:cNvPr id="88068" name="Line 5"/>
          <p:cNvSpPr>
            <a:spLocks noChangeShapeType="1"/>
          </p:cNvSpPr>
          <p:nvPr/>
        </p:nvSpPr>
        <p:spPr bwMode="auto">
          <a:xfrm flipH="1" flipV="1">
            <a:off x="3582988" y="3182938"/>
            <a:ext cx="174625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5749" tIns="37874" rIns="75749" bIns="37874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92475" y="4478338"/>
            <a:ext cx="52308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eaLnBrk="0" hangingPunct="0"/>
            <a:r>
              <a:rPr lang="es-ES">
                <a:latin typeface="Comic Sans MS" pitchFamily="66" charset="0"/>
              </a:rPr>
              <a:t>Puedes crear nuevas versiones en otros idiomas</a:t>
            </a: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 b="37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Line 3"/>
          <p:cNvSpPr>
            <a:spLocks noChangeShapeType="1"/>
          </p:cNvSpPr>
          <p:nvPr/>
        </p:nvSpPr>
        <p:spPr bwMode="auto">
          <a:xfrm flipH="1" flipV="1">
            <a:off x="6783388" y="1392238"/>
            <a:ext cx="110490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5749" tIns="37874" rIns="75749" bIns="37874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189788" y="2071688"/>
            <a:ext cx="1689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eaLnBrk="0" hangingPunct="0"/>
            <a:r>
              <a:rPr lang="es-ES">
                <a:latin typeface="Comic Sans MS" pitchFamily="66" charset="0"/>
              </a:rPr>
              <a:t>Ver mas información de la oferta</a:t>
            </a: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 b="37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Line 3"/>
          <p:cNvSpPr>
            <a:spLocks noChangeShapeType="1"/>
          </p:cNvSpPr>
          <p:nvPr/>
        </p:nvSpPr>
        <p:spPr bwMode="auto">
          <a:xfrm flipH="1" flipV="1">
            <a:off x="5037138" y="4910138"/>
            <a:ext cx="5238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5749" tIns="37874" rIns="75749" bIns="37874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486400" y="5054600"/>
            <a:ext cx="11112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eaLnBrk="0" hangingPunct="0"/>
            <a:r>
              <a:rPr lang="es-ES">
                <a:latin typeface="Comic Sans MS" pitchFamily="66" charset="0"/>
              </a:rPr>
              <a:t>Contacto</a:t>
            </a: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qué vamos a hablar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La libre circulación de trabajadores</a:t>
            </a:r>
          </a:p>
          <a:p>
            <a:r>
              <a:rPr lang="es-ES" smtClean="0"/>
              <a:t>La red EURES</a:t>
            </a:r>
          </a:p>
          <a:p>
            <a:r>
              <a:rPr lang="es-ES" smtClean="0"/>
              <a:t>Herramientas: El portal EURES</a:t>
            </a:r>
          </a:p>
          <a:p>
            <a:r>
              <a:rPr lang="es-ES" smtClean="0"/>
              <a:t>Cambio de escenario</a:t>
            </a:r>
          </a:p>
          <a:p>
            <a:r>
              <a:rPr lang="es-ES" smtClean="0"/>
              <a:t>Puentes de Cooperación Permanente entre EURES España  </a:t>
            </a:r>
          </a:p>
          <a:p>
            <a:r>
              <a:rPr lang="es-ES" smtClean="0"/>
              <a:t> con otros países europeos</a:t>
            </a:r>
          </a:p>
          <a:p>
            <a:r>
              <a:rPr lang="es-ES" smtClean="0"/>
              <a:t>Tu Primer Trabajo EURES</a:t>
            </a:r>
          </a:p>
          <a:p>
            <a:endParaRPr lang="es-ES" smtClean="0"/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 b="37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Line 3"/>
          <p:cNvSpPr>
            <a:spLocks noChangeShapeType="1"/>
          </p:cNvSpPr>
          <p:nvPr/>
        </p:nvSpPr>
        <p:spPr bwMode="auto">
          <a:xfrm flipH="1">
            <a:off x="5851525" y="3675063"/>
            <a:ext cx="1222375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5749" tIns="37874" rIns="75749" bIns="37874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248525" y="3429000"/>
            <a:ext cx="16875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>
                <a:latin typeface="Comic Sans MS" pitchFamily="66" charset="0"/>
              </a:rPr>
              <a:t>Puedes encontrar información sobre condiciones de vida y trabajo del país que te interese</a:t>
            </a: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b="37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Eures en la web SEPE</a:t>
            </a:r>
            <a:endParaRPr lang="fr-FR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361950" y="163513"/>
            <a:ext cx="8229600" cy="1122362"/>
          </a:xfrm>
        </p:spPr>
        <p:txBody>
          <a:bodyPr/>
          <a:lstStyle/>
          <a:p>
            <a:pPr algn="ctr"/>
            <a:r>
              <a:rPr lang="es-ES" sz="3200" smtClean="0"/>
              <a:t>El Portal del</a:t>
            </a:r>
            <a:br>
              <a:rPr lang="es-ES" sz="3200" smtClean="0"/>
            </a:br>
            <a:r>
              <a:rPr lang="es-ES" sz="3200" smtClean="0"/>
              <a:t> Servicio Público de Empleo Estatal</a:t>
            </a:r>
            <a:br>
              <a:rPr lang="es-ES" sz="3200" smtClean="0"/>
            </a:br>
            <a:r>
              <a:rPr lang="es-ES" sz="3200" smtClean="0"/>
              <a:t>SEPE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3119438"/>
            <a:ext cx="7772400" cy="2976562"/>
          </a:xfrm>
        </p:spPr>
        <p:txBody>
          <a:bodyPr/>
          <a:lstStyle/>
          <a:p>
            <a:pPr>
              <a:buFontTx/>
              <a:buNone/>
              <a:defRPr/>
            </a:pPr>
            <a:endParaRPr lang="es-ES" dirty="0" smtClean="0"/>
          </a:p>
          <a:p>
            <a:pPr algn="ctr">
              <a:buFontTx/>
              <a:buNone/>
              <a:defRPr/>
            </a:pPr>
            <a:r>
              <a:rPr lang="es-ES" sz="3300" dirty="0" smtClean="0">
                <a:solidFill>
                  <a:schemeClr val="accent2"/>
                </a:solidFill>
                <a:latin typeface="Arial" pitchFamily="34" charset="0"/>
              </a:rPr>
              <a:t>         </a:t>
            </a:r>
            <a:r>
              <a:rPr lang="es-E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hlinkClick r:id="rId3"/>
              </a:rPr>
              <a:t>www.sepe.es/redEURES</a:t>
            </a:r>
            <a:endParaRPr lang="es-ES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ctr">
              <a:buFontTx/>
              <a:buNone/>
              <a:defRPr/>
            </a:pPr>
            <a:endParaRPr lang="es-ES" sz="36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buFontTx/>
              <a:buNone/>
              <a:defRPr/>
            </a:pPr>
            <a:r>
              <a:rPr lang="es-ES" dirty="0" smtClean="0"/>
              <a:t> </a:t>
            </a:r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283F95-94C5-4F15-8014-A01B109B48B6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EURES en www.sepe.es</a:t>
            </a:r>
          </a:p>
        </p:txBody>
      </p:sp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1506538"/>
            <a:ext cx="70516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Oval 8"/>
          <p:cNvSpPr>
            <a:spLocks noChangeArrowheads="1"/>
          </p:cNvSpPr>
          <p:nvPr/>
        </p:nvSpPr>
        <p:spPr bwMode="auto">
          <a:xfrm>
            <a:off x="1666875" y="4524375"/>
            <a:ext cx="1828800" cy="352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1B4935-7320-46D6-BF4A-F15510E0E142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Eures en </a:t>
            </a:r>
            <a:r>
              <a:rPr lang="es-ES" smtClean="0">
                <a:hlinkClick r:id="rId2"/>
              </a:rPr>
              <a:t>www.sepe.es/redEURES</a:t>
            </a:r>
            <a:r>
              <a:rPr lang="es-ES" smtClean="0"/>
              <a:t/>
            </a:r>
            <a:br>
              <a:rPr lang="es-ES" smtClean="0"/>
            </a:br>
            <a:endParaRPr lang="es-ES" smtClean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1549400"/>
            <a:ext cx="67246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Line 7"/>
          <p:cNvSpPr>
            <a:spLocks noChangeShapeType="1"/>
          </p:cNvSpPr>
          <p:nvPr/>
        </p:nvSpPr>
        <p:spPr bwMode="auto">
          <a:xfrm flipH="1">
            <a:off x="5553075" y="3438525"/>
            <a:ext cx="962025" cy="95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6657975" y="33528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Nuestras ofertas y convocatoriaas</a:t>
            </a:r>
          </a:p>
        </p:txBody>
      </p:sp>
      <p:sp>
        <p:nvSpPr>
          <p:cNvPr id="49159" name="Line 9"/>
          <p:cNvSpPr>
            <a:spLocks noChangeShapeType="1"/>
          </p:cNvSpPr>
          <p:nvPr/>
        </p:nvSpPr>
        <p:spPr bwMode="auto">
          <a:xfrm flipH="1" flipV="1">
            <a:off x="5095875" y="3733800"/>
            <a:ext cx="1009650" cy="657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6238875" y="4143375"/>
            <a:ext cx="2371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Información sobre condiciones de vida, Mercado de trabajo, etc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206FAB-0734-482E-987E-058A0B45A092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EURES en www.sepe.es/redEURES</a:t>
            </a:r>
            <a:br>
              <a:rPr lang="es-ES" smtClean="0"/>
            </a:br>
            <a:endParaRPr lang="es-E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508125"/>
            <a:ext cx="736282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2990850" y="2533650"/>
            <a:ext cx="4162425" cy="146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body" sz="half" idx="4294967295"/>
          </p:nvPr>
        </p:nvSpPr>
        <p:spPr>
          <a:xfrm>
            <a:off x="1195388" y="569913"/>
            <a:ext cx="7215187" cy="5432425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b="1" smtClean="0">
                <a:latin typeface="Arial" pitchFamily="34" charset="0"/>
                <a:cs typeface="Times New Roman" pitchFamily="18" charset="0"/>
              </a:rPr>
              <a:t>Informacion del pais de destino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b="1" smtClean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2600" b="1" smtClean="0">
              <a:solidFill>
                <a:schemeClr val="accent2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2600" b="1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Las gu</a:t>
            </a:r>
            <a:r>
              <a:rPr lang="en-US" sz="2600" b="1" smtClean="0">
                <a:solidFill>
                  <a:schemeClr val="accent2"/>
                </a:solidFill>
                <a:cs typeface="Times New Roman" pitchFamily="18" charset="0"/>
              </a:rPr>
              <a:t>í</a:t>
            </a:r>
            <a:r>
              <a:rPr lang="en-US" sz="2600" b="1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as de  EURES:</a:t>
            </a:r>
            <a:r>
              <a:rPr lang="en-US" sz="2600" b="1" smtClean="0">
                <a:cs typeface="Times New Roman" pitchFamily="18" charset="0"/>
                <a:hlinkClick r:id="rId3"/>
              </a:rPr>
              <a:t>www.sepe.es</a:t>
            </a:r>
            <a:r>
              <a:rPr lang="en-US" sz="2600" b="1" smtClean="0">
                <a:cs typeface="Times New Roman" pitchFamily="18" charset="0"/>
              </a:rPr>
              <a:t>/redEURES</a:t>
            </a:r>
          </a:p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sz="2600" b="1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Trabajar en…. (de cada país)</a:t>
            </a:r>
          </a:p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sz="2600" b="1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Trabajar en verano</a:t>
            </a:r>
          </a:p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sz="2600" b="1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Graduado: tu empleo en Europa</a:t>
            </a:r>
          </a:p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sz="2600" b="1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Antes de salir…(trámites de salida)</a:t>
            </a:r>
          </a:p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sz="2600" b="1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Cuanto Cuesta…(la cesta de la compra)</a:t>
            </a:r>
          </a:p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sz="2600" b="1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Mercado de trabajo</a:t>
            </a:r>
            <a:endParaRPr lang="es-ES" sz="2600" b="1" smtClean="0">
              <a:solidFill>
                <a:schemeClr val="accent2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rot="671016">
            <a:off x="7769225" y="2049463"/>
            <a:ext cx="885825" cy="1455737"/>
          </a:xfrm>
        </p:spPr>
      </p:pic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995363" y="204788"/>
            <a:ext cx="7505700" cy="1050925"/>
          </a:xfrm>
        </p:spPr>
        <p:txBody>
          <a:bodyPr/>
          <a:lstStyle/>
          <a:p>
            <a:pPr eaLnBrk="1" hangingPunct="1"/>
            <a:r>
              <a:rPr lang="es-ES" sz="4100" smtClean="0">
                <a:latin typeface="Arial" pitchFamily="34" charset="0"/>
                <a:cs typeface="Times New Roman" pitchFamily="18" charset="0"/>
              </a:rPr>
              <a:t>Informacion del pais </a:t>
            </a:r>
            <a:br>
              <a:rPr lang="es-ES" sz="4100" smtClean="0">
                <a:latin typeface="Arial" pitchFamily="34" charset="0"/>
                <a:cs typeface="Times New Roman" pitchFamily="18" charset="0"/>
              </a:rPr>
            </a:br>
            <a:r>
              <a:rPr lang="es-ES" sz="4100" smtClean="0">
                <a:latin typeface="Arial" pitchFamily="34" charset="0"/>
                <a:cs typeface="Times New Roman" pitchFamily="18" charset="0"/>
              </a:rPr>
              <a:t>de destino</a:t>
            </a:r>
            <a:endParaRPr lang="es-ES" sz="4100" smtClean="0"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71575" y="2006600"/>
            <a:ext cx="7208838" cy="588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s-ES" smtClean="0"/>
              <a:t>¿Qué contienen las guías “trabajar en…”EURES?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419475" y="3644900"/>
            <a:ext cx="914400" cy="134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defTabSz="912813"/>
            <a:endParaRPr lang="es-ES"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403350" y="1576388"/>
            <a:ext cx="7200900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/>
          <a:lstStyle/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</a:pPr>
            <a:endParaRPr lang="es-ES_tradnl" sz="2400" b="1">
              <a:latin typeface="Calibri" pitchFamily="34" charset="0"/>
            </a:endParaRP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s-ES_tradnl" sz="2400" b="1">
              <a:latin typeface="Calibri" pitchFamily="34" charset="0"/>
            </a:endParaRP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La libre circulación y los documentos necesarios</a:t>
            </a: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Cómo encontrar trabajo</a:t>
            </a: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Seguridad Social y desempleo</a:t>
            </a: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Sanidad</a:t>
            </a: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Educación</a:t>
            </a: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Impuestos</a:t>
            </a: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Contratos, horarios, salarios…</a:t>
            </a: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Reconocimiento de</a:t>
            </a:r>
            <a:r>
              <a:rPr lang="es-ES_tradnl" sz="2400" b="1">
                <a:latin typeface="Calibri" pitchFamily="34" charset="0"/>
              </a:rPr>
              <a:t> </a:t>
            </a: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títulos</a:t>
            </a:r>
          </a:p>
          <a:p>
            <a:pPr indent="-341313" defTabSz="912813" eaLnBrk="0" hangingPunct="0">
              <a:spcBef>
                <a:spcPct val="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Direcciones </a:t>
            </a:r>
            <a:r>
              <a:rPr lang="es-ES_tradnl" sz="2400" b="1">
                <a:solidFill>
                  <a:schemeClr val="accent2"/>
                </a:solidFill>
                <a:latin typeface="Calibri" pitchFamily="34" charset="0"/>
              </a:rPr>
              <a:t>ú</a:t>
            </a:r>
            <a:r>
              <a:rPr lang="es-ES_tradnl" sz="2400" b="1">
                <a:solidFill>
                  <a:schemeClr val="accent2"/>
                </a:solidFill>
                <a:latin typeface="Arial" pitchFamily="34" charset="0"/>
              </a:rPr>
              <a:t>tiles</a:t>
            </a:r>
            <a:endParaRPr lang="es-ES" sz="2400">
              <a:solidFill>
                <a:schemeClr val="accent2"/>
              </a:solidFill>
              <a:latin typeface="Arial" pitchFamily="34" charset="0"/>
            </a:endParaRPr>
          </a:p>
          <a:p>
            <a:pPr indent="-341313" defTabSz="91281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s-ES" sz="2400">
              <a:solidFill>
                <a:schemeClr val="accent2"/>
              </a:solidFill>
              <a:latin typeface="Arial" pitchFamily="34" charset="0"/>
            </a:endParaRPr>
          </a:p>
          <a:p>
            <a:pPr marL="742950" lvl="1" indent="-284163" defTabSz="912813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 typeface="Wingdings" pitchFamily="2" charset="2"/>
              <a:buChar char="Ø"/>
            </a:pPr>
            <a:endParaRPr lang="es-ES" sz="2800">
              <a:solidFill>
                <a:srgbClr val="3399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1654175" y="1049338"/>
            <a:ext cx="5761038" cy="939800"/>
          </a:xfrm>
        </p:spPr>
        <p:txBody>
          <a:bodyPr/>
          <a:lstStyle/>
          <a:p>
            <a:pPr eaLnBrk="1" hangingPunct="1"/>
            <a:r>
              <a:rPr lang="es-ES" sz="3600" smtClean="0">
                <a:latin typeface="Arial" pitchFamily="34" charset="0"/>
              </a:rPr>
              <a:t>Tres imprescindibles antes de salir:…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17600" y="2727325"/>
            <a:ext cx="6923088" cy="3170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s-ES" sz="2900" smtClean="0">
                <a:solidFill>
                  <a:schemeClr val="accent2"/>
                </a:solidFill>
                <a:latin typeface="Arial" pitchFamily="34" charset="0"/>
              </a:rPr>
              <a:t>Consultar el documento </a:t>
            </a:r>
            <a:r>
              <a:rPr lang="es-ES" sz="2900" smtClean="0">
                <a:solidFill>
                  <a:schemeClr val="accent2"/>
                </a:solidFill>
              </a:rPr>
              <a:t>“</a:t>
            </a:r>
            <a:r>
              <a:rPr lang="es-ES" sz="2900" smtClean="0">
                <a:solidFill>
                  <a:schemeClr val="accent2"/>
                </a:solidFill>
                <a:latin typeface="Arial" pitchFamily="34" charset="0"/>
                <a:hlinkClick r:id="rId3"/>
              </a:rPr>
              <a:t>antes de salir</a:t>
            </a:r>
            <a:r>
              <a:rPr lang="es-ES" sz="2900" smtClean="0">
                <a:solidFill>
                  <a:schemeClr val="accent2"/>
                </a:solidFill>
                <a:hlinkClick r:id="rId3"/>
              </a:rPr>
              <a:t>…”</a:t>
            </a:r>
            <a:endParaRPr lang="es-ES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s-ES" sz="290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s-ES" sz="2900" smtClean="0">
                <a:solidFill>
                  <a:schemeClr val="accent2"/>
                </a:solidFill>
                <a:latin typeface="Arial" pitchFamily="34" charset="0"/>
              </a:rPr>
              <a:t>La Tarjeta sanitaria europea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s-ES" sz="290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s-ES" sz="2900" smtClean="0">
                <a:solidFill>
                  <a:schemeClr val="accent2"/>
                </a:solidFill>
                <a:latin typeface="Arial" pitchFamily="34" charset="0"/>
              </a:rPr>
              <a:t>Informarse de la </a:t>
            </a:r>
            <a:r>
              <a:rPr lang="es-ES" sz="2900" smtClean="0">
                <a:solidFill>
                  <a:schemeClr val="accent2"/>
                </a:solidFill>
                <a:latin typeface="Arial" pitchFamily="34" charset="0"/>
                <a:hlinkClick r:id="rId4"/>
              </a:rPr>
              <a:t>exportaci</a:t>
            </a:r>
            <a:r>
              <a:rPr lang="es-ES" sz="2900" smtClean="0">
                <a:solidFill>
                  <a:schemeClr val="accent2"/>
                </a:solidFill>
                <a:hlinkClick r:id="rId4"/>
              </a:rPr>
              <a:t>ó</a:t>
            </a:r>
            <a:r>
              <a:rPr lang="es-ES" sz="2900" smtClean="0">
                <a:solidFill>
                  <a:schemeClr val="accent2"/>
                </a:solidFill>
                <a:latin typeface="Arial" pitchFamily="34" charset="0"/>
                <a:hlinkClick r:id="rId4"/>
              </a:rPr>
              <a:t>n</a:t>
            </a:r>
            <a:r>
              <a:rPr lang="es-ES" sz="2900" smtClean="0">
                <a:solidFill>
                  <a:schemeClr val="accent2"/>
                </a:solidFill>
                <a:latin typeface="Arial" pitchFamily="34" charset="0"/>
              </a:rPr>
              <a:t> de prestaciones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s-ES" sz="290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" sz="1800" smtClean="0"/>
              <a:t>	</a:t>
            </a:r>
          </a:p>
        </p:txBody>
      </p:sp>
      <p:pic>
        <p:nvPicPr>
          <p:cNvPr id="46084" name="Picture 4" descr="1086174728_0">
            <a:hlinkClick r:id="rId5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200775" y="3675063"/>
            <a:ext cx="1174750" cy="890587"/>
          </a:xfrm>
        </p:spPr>
      </p:pic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23850" y="1268413"/>
            <a:ext cx="90979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eaLnBrk="0" hangingPunct="0"/>
            <a:endParaRPr lang="es-ES" b="1" i="1">
              <a:solidFill>
                <a:srgbClr val="003366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93725" y="204788"/>
            <a:ext cx="7432675" cy="1133475"/>
          </a:xfrm>
        </p:spPr>
        <p:txBody>
          <a:bodyPr/>
          <a:lstStyle/>
          <a:p>
            <a:r>
              <a:rPr lang="es-ES" sz="3200" smtClean="0">
                <a:solidFill>
                  <a:schemeClr val="tx1"/>
                </a:solidFill>
                <a:latin typeface="Arial" pitchFamily="34" charset="0"/>
              </a:rPr>
              <a:t>La libre circulación de trabajadores: Un Derecho de los ciudadanos de la Unión</a:t>
            </a:r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1905000"/>
            <a:ext cx="7842250" cy="4191000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25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25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sz="2500" dirty="0" smtClean="0">
                <a:solidFill>
                  <a:schemeClr val="accent2"/>
                </a:solidFill>
                <a:latin typeface="Arial" pitchFamily="34" charset="0"/>
              </a:rPr>
              <a:t>Movilidad justa  “</a:t>
            </a:r>
            <a:r>
              <a:rPr lang="es-ES" sz="2500" dirty="0" err="1" smtClean="0">
                <a:solidFill>
                  <a:schemeClr val="accent2"/>
                </a:solidFill>
                <a:latin typeface="Arial" pitchFamily="34" charset="0"/>
              </a:rPr>
              <a:t>Fair</a:t>
            </a:r>
            <a:r>
              <a:rPr lang="es-ES" sz="250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s-ES" sz="2500" dirty="0" err="1" smtClean="0">
                <a:solidFill>
                  <a:schemeClr val="accent2"/>
                </a:solidFill>
                <a:latin typeface="Arial" pitchFamily="34" charset="0"/>
              </a:rPr>
              <a:t>Mobility</a:t>
            </a:r>
            <a:r>
              <a:rPr lang="es-ES" sz="2500" dirty="0" smtClean="0">
                <a:solidFill>
                  <a:schemeClr val="accent2"/>
                </a:solidFill>
                <a:latin typeface="Arial" pitchFamily="34" charset="0"/>
              </a:rPr>
              <a:t>”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25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Los ciudadanos de la Unión Europea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tienen el derecho a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circular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 y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residir libremente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en el territorio de los Estados miembros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18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25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s-ES" sz="2500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636588" y="441325"/>
            <a:ext cx="7127875" cy="863600"/>
          </a:xfrm>
        </p:spPr>
        <p:txBody>
          <a:bodyPr/>
          <a:lstStyle/>
          <a:p>
            <a:pPr eaLnBrk="1" hangingPunct="1"/>
            <a:r>
              <a:rPr lang="es-ES" sz="3600" dirty="0" smtClean="0"/>
              <a:t>Ofertas, Convocatorias y </a:t>
            </a:r>
            <a:r>
              <a:rPr lang="es-ES" sz="3600" dirty="0" smtClean="0">
                <a:latin typeface="Arial" pitchFamily="34" charset="0"/>
              </a:rPr>
              <a:t>Proyectos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EURES: Servicios Europeos de Empleo</a:t>
            </a:r>
          </a:p>
          <a:p>
            <a:pPr>
              <a:defRPr/>
            </a:pPr>
            <a:endParaRPr lang="es-ES" sz="2000" b="1" dirty="0" smtClean="0">
              <a:solidFill>
                <a:schemeClr val="tx2">
                  <a:lumMod val="75000"/>
                </a:schemeClr>
              </a:solidFill>
              <a:hlinkClick r:id="rId3" action="ppaction://hlinkfile"/>
            </a:endParaRPr>
          </a:p>
          <a:p>
            <a:pPr lvl="1">
              <a:buFontTx/>
              <a:buNone/>
              <a:defRPr/>
            </a:pP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Ofertas de empleo y procesos de selección -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EURES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buFontTx/>
              <a:buNone/>
              <a:defRPr/>
            </a:pP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Información para personas trabajadoras </a:t>
            </a:r>
          </a:p>
          <a:p>
            <a:pPr lvl="1">
              <a:buFontTx/>
              <a:buNone/>
              <a:defRPr/>
            </a:pP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Información para las empresas </a:t>
            </a:r>
          </a:p>
          <a:p>
            <a:pPr lvl="1">
              <a:buFontTx/>
              <a:buNone/>
              <a:defRPr/>
            </a:pP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Información de la Red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EURES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buFontTx/>
              <a:buNone/>
              <a:defRPr/>
            </a:pP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Working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Spain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buNone/>
              <a:defRPr/>
            </a:pP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 primer Trabajo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EURES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"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Your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EURES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Job" </a:t>
            </a:r>
          </a:p>
          <a:p>
            <a:pPr lvl="1"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Job of </a:t>
            </a:r>
            <a:r>
              <a:rPr lang="en-US" sz="1600" b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my Life</a:t>
            </a:r>
            <a:endParaRPr lang="en-US" sz="1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836738" y="2132013"/>
            <a:ext cx="61674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3" tIns="37871" rIns="75743" bIns="37871">
            <a:spAutoFit/>
          </a:bodyPr>
          <a:lstStyle/>
          <a:p>
            <a:pPr defTabSz="912813"/>
            <a:endParaRPr lang="ca-ES" sz="3600" i="1">
              <a:solidFill>
                <a:srgbClr val="003366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65213" y="977900"/>
            <a:ext cx="69992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defTabSz="912813"/>
            <a:endParaRPr lang="ca-ES">
              <a:ea typeface="ＭＳ Ｐゴシック" pitchFamily="1" charset="-128"/>
            </a:endParaRPr>
          </a:p>
        </p:txBody>
      </p:sp>
      <p:sp>
        <p:nvSpPr>
          <p:cNvPr id="56324" name="Text Box 1031"/>
          <p:cNvSpPr txBox="1">
            <a:spLocks noChangeArrowheads="1"/>
          </p:cNvSpPr>
          <p:nvPr/>
        </p:nvSpPr>
        <p:spPr bwMode="auto">
          <a:xfrm>
            <a:off x="1247775" y="325438"/>
            <a:ext cx="6237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9" rIns="91436" bIns="45719">
            <a:spAutoFit/>
          </a:bodyPr>
          <a:lstStyle/>
          <a:p>
            <a:pPr defTabSz="912813"/>
            <a:r>
              <a:rPr lang="es-ES_tradnl" sz="3600">
                <a:latin typeface="Arial" pitchFamily="34" charset="0"/>
                <a:ea typeface="ＭＳ Ｐゴシック" pitchFamily="1" charset="-128"/>
              </a:rPr>
              <a:t>¿Qui</a:t>
            </a:r>
            <a:r>
              <a:rPr lang="es-ES_tradnl" altLang="ja-JP" sz="3600">
                <a:latin typeface="Arial" pitchFamily="34" charset="0"/>
                <a:ea typeface="ＭＳ Ｐゴシック" pitchFamily="1" charset="-128"/>
              </a:rPr>
              <a:t>én se mueve y a dónde?</a:t>
            </a:r>
            <a:endParaRPr lang="es-ES_tradnl" sz="360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6325" name="Text Box 1032"/>
          <p:cNvSpPr txBox="1">
            <a:spLocks noChangeArrowheads="1"/>
          </p:cNvSpPr>
          <p:nvPr/>
        </p:nvSpPr>
        <p:spPr bwMode="auto">
          <a:xfrm>
            <a:off x="666750" y="1524000"/>
            <a:ext cx="7639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defTabSz="912813"/>
            <a:r>
              <a:rPr lang="es-ES_tradnl" sz="2400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El perfil del demandante de empleo en el extranjero:</a:t>
            </a:r>
          </a:p>
          <a:p>
            <a:pPr defTabSz="912813"/>
            <a:r>
              <a:rPr lang="es-ES_tradnl" sz="2400" b="1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Hombre de entre 25 y 35 a</a:t>
            </a:r>
            <a:r>
              <a:rPr lang="es-ES_tradnl" sz="24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rPr>
              <a:t>ñ</a:t>
            </a:r>
            <a:r>
              <a:rPr lang="es-ES_tradnl" sz="2400" b="1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os, altamente cualificado (ingenieros, inform</a:t>
            </a:r>
            <a:r>
              <a:rPr lang="es-ES_tradnl" altLang="ja-JP" sz="24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rPr>
              <a:t>á</a:t>
            </a:r>
            <a:r>
              <a:rPr lang="es-ES_tradnl" altLang="ja-JP" sz="2400" b="1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ticos, m</a:t>
            </a:r>
            <a:r>
              <a:rPr lang="es-ES_tradnl" altLang="ja-JP" sz="24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rPr>
              <a:t>é</a:t>
            </a:r>
            <a:r>
              <a:rPr lang="es-ES_tradnl" altLang="ja-JP" sz="2400" b="1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dicos, enfermeras</a:t>
            </a:r>
            <a:r>
              <a:rPr lang="es-ES_tradnl" altLang="ja-JP" sz="24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rPr>
              <a:t>…</a:t>
            </a:r>
            <a:r>
              <a:rPr lang="es-ES_tradnl" altLang="ja-JP" sz="2400" b="1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)</a:t>
            </a:r>
            <a:endParaRPr lang="es-ES_tradnl" sz="2400" b="1">
              <a:solidFill>
                <a:schemeClr val="accent2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6326" name="Text Box 1033"/>
          <p:cNvSpPr txBox="1">
            <a:spLocks noChangeArrowheads="1"/>
          </p:cNvSpPr>
          <p:nvPr/>
        </p:nvSpPr>
        <p:spPr bwMode="auto">
          <a:xfrm>
            <a:off x="1619250" y="3738563"/>
            <a:ext cx="637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defTabSz="912813"/>
            <a:r>
              <a:rPr lang="es-ES_tradnl" sz="2400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Pa</a:t>
            </a:r>
            <a:r>
              <a:rPr lang="es-ES_tradnl" altLang="ja-JP" sz="2400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íses Europeos más demandados:</a:t>
            </a:r>
          </a:p>
          <a:p>
            <a:pPr defTabSz="912813"/>
            <a:r>
              <a:rPr lang="es-ES_tradnl" altLang="ja-JP" sz="2400" b="1">
                <a:solidFill>
                  <a:schemeClr val="accent2"/>
                </a:solidFill>
                <a:latin typeface="Arial" pitchFamily="34" charset="0"/>
                <a:ea typeface="ＭＳ Ｐゴシック" pitchFamily="1" charset="-128"/>
              </a:rPr>
              <a:t>Reino Unido, Alemania, Francia, Italia, Portugal</a:t>
            </a:r>
            <a:endParaRPr lang="es-ES_tradnl" sz="2400">
              <a:solidFill>
                <a:schemeClr val="accent2"/>
              </a:solidFill>
              <a:latin typeface="Arial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/>
          </p:cNvSpPr>
          <p:nvPr>
            <p:ph type="title" idx="4294967295"/>
          </p:nvPr>
        </p:nvSpPr>
        <p:spPr>
          <a:xfrm>
            <a:off x="540327" y="622671"/>
            <a:ext cx="8229600" cy="863600"/>
          </a:xfrm>
        </p:spPr>
        <p:txBody>
          <a:bodyPr/>
          <a:lstStyle/>
          <a:p>
            <a:r>
              <a:rPr lang="es-ES" sz="2400" dirty="0" smtClean="0">
                <a:latin typeface="Arial" pitchFamily="34" charset="0"/>
              </a:rPr>
              <a:t>Puentes de Cooperación Permanente</a:t>
            </a:r>
            <a:r>
              <a:rPr lang="es-ES" dirty="0" smtClean="0">
                <a:latin typeface="Arial" pitchFamily="34" charset="0"/>
              </a:rPr>
              <a:t/>
            </a:r>
            <a:br>
              <a:rPr lang="es-ES" dirty="0" smtClean="0">
                <a:latin typeface="Arial" pitchFamily="34" charset="0"/>
              </a:rPr>
            </a:br>
            <a:r>
              <a:rPr lang="es-ES" sz="3200" dirty="0" err="1" smtClean="0">
                <a:latin typeface="Arial" pitchFamily="34" charset="0"/>
              </a:rPr>
              <a:t>EURES</a:t>
            </a:r>
            <a:r>
              <a:rPr lang="es-ES" sz="3200" dirty="0" smtClean="0">
                <a:latin typeface="Arial" pitchFamily="34" charset="0"/>
              </a:rPr>
              <a:t> Alemania-España</a:t>
            </a:r>
          </a:p>
        </p:txBody>
      </p:sp>
      <p:sp>
        <p:nvSpPr>
          <p:cNvPr id="5222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Desde enero 2011</a:t>
            </a:r>
          </a:p>
          <a:p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Selección de ingenieros: Sevilla, Madrid, Barcelona, </a:t>
            </a:r>
          </a:p>
          <a:p>
            <a:pPr lvl="1">
              <a:buFontTx/>
              <a:buNone/>
            </a:pP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Stuttgart, </a:t>
            </a:r>
            <a:r>
              <a:rPr lang="es-ES" dirty="0" err="1" smtClean="0">
                <a:solidFill>
                  <a:schemeClr val="accent2"/>
                </a:solidFill>
                <a:latin typeface="Arial" pitchFamily="34" charset="0"/>
              </a:rPr>
              <a:t>Regensburg</a:t>
            </a: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, </a:t>
            </a:r>
            <a:r>
              <a:rPr lang="es-ES" dirty="0" err="1" smtClean="0">
                <a:solidFill>
                  <a:schemeClr val="accent2"/>
                </a:solidFill>
                <a:latin typeface="Arial" pitchFamily="34" charset="0"/>
              </a:rPr>
              <a:t>Villingen</a:t>
            </a: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latin typeface="Arial" pitchFamily="34" charset="0"/>
              </a:rPr>
              <a:t>Schwenningen</a:t>
            </a:r>
            <a:endParaRPr lang="es-ES" dirty="0" smtClean="0">
              <a:solidFill>
                <a:schemeClr val="accent2"/>
              </a:solidFill>
              <a:latin typeface="Arial" pitchFamily="34" charset="0"/>
            </a:endParaRPr>
          </a:p>
          <a:p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Amazon</a:t>
            </a:r>
          </a:p>
          <a:p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Hostelería</a:t>
            </a:r>
          </a:p>
          <a:p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Enfermeras</a:t>
            </a:r>
          </a:p>
          <a:p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Otras ofertas</a:t>
            </a: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ie Grafik zeigt die Startseite der Internetseite www.arbeitsagentur.d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73200"/>
            <a:ext cx="8763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Jobbörse</a:t>
            </a:r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752475" y="1695450"/>
            <a:ext cx="7772400" cy="3314700"/>
          </a:xfrm>
        </p:spPr>
        <p:txBody>
          <a:bodyPr/>
          <a:lstStyle/>
          <a:p>
            <a:pPr>
              <a:buFontTx/>
              <a:buNone/>
            </a:pP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Suecia, Noruega, Finlandia y Dinamarca</a:t>
            </a:r>
          </a:p>
          <a:p>
            <a:pPr>
              <a:buFontTx/>
              <a:buNone/>
            </a:pP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Estonia, Letonia y Lituania,</a:t>
            </a:r>
          </a:p>
          <a:p>
            <a:pPr>
              <a:buFontTx/>
              <a:buNone/>
            </a:pPr>
            <a:endParaRPr lang="es-ES" dirty="0" smtClean="0">
              <a:solidFill>
                <a:schemeClr val="accent2"/>
              </a:solidFill>
              <a:latin typeface="Arial" pitchFamily="34" charset="0"/>
            </a:endParaRPr>
          </a:p>
          <a:p>
            <a:pPr lvl="1"/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Mayoritariamente Ingenieros</a:t>
            </a:r>
          </a:p>
          <a:p>
            <a:pPr lvl="1"/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Volvo (Suecia)</a:t>
            </a:r>
          </a:p>
          <a:p>
            <a:pPr lvl="1"/>
            <a:r>
              <a:rPr lang="es-ES" dirty="0" err="1" smtClean="0">
                <a:solidFill>
                  <a:schemeClr val="accent2"/>
                </a:solidFill>
                <a:latin typeface="Arial" pitchFamily="34" charset="0"/>
              </a:rPr>
              <a:t>Skype</a:t>
            </a:r>
            <a:endParaRPr lang="es-ES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gray">
          <a:xfrm>
            <a:off x="685800" y="152400"/>
            <a:ext cx="7772400" cy="118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0000" bIns="90000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2000" kern="0" dirty="0">
                <a:solidFill>
                  <a:schemeClr val="accent2"/>
                </a:solidFill>
                <a:latin typeface="Arial" pitchFamily="34" charset="0"/>
                <a:cs typeface="+mn-cs"/>
              </a:rPr>
              <a:t>Puentes de Cooperación Permanente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2000" kern="0" dirty="0">
                <a:solidFill>
                  <a:schemeClr val="accent2"/>
                </a:solidFill>
                <a:latin typeface="Arial" pitchFamily="34" charset="0"/>
                <a:cs typeface="+mn-cs"/>
              </a:rPr>
              <a:t>EURES España-Países Nórdicos-Bálticos</a:t>
            </a:r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ußzeilenplatzhalter 3"/>
          <p:cNvSpPr txBox="1">
            <a:spLocks noGrp="1"/>
          </p:cNvSpPr>
          <p:nvPr/>
        </p:nvSpPr>
        <p:spPr bwMode="auto">
          <a:xfrm>
            <a:off x="411163" y="6634163"/>
            <a:ext cx="657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318" tIns="40661" rIns="81318" bIns="40661"/>
          <a:lstStyle/>
          <a:p>
            <a:pPr defTabSz="814388" eaLnBrk="0" hangingPunct="0"/>
            <a:r>
              <a:rPr lang="de-DE" sz="900">
                <a:latin typeface="Arial" pitchFamily="34" charset="0"/>
              </a:rPr>
              <a:t>04. April 2011, © Bundesagentur für Arbeit</a:t>
            </a:r>
          </a:p>
        </p:txBody>
      </p:sp>
      <p:sp>
        <p:nvSpPr>
          <p:cNvPr id="5632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490663" y="555625"/>
            <a:ext cx="5995987" cy="811213"/>
          </a:xfrm>
        </p:spPr>
        <p:txBody>
          <a:bodyPr lIns="0" tIns="0" rIns="0" bIns="0" anchor="b">
            <a:spAutoFit/>
          </a:bodyPr>
          <a:lstStyle/>
          <a:p>
            <a:pPr eaLnBrk="1" hangingPunct="1"/>
            <a:r>
              <a:rPr lang="de-DE" sz="3300" smtClean="0">
                <a:latin typeface="Arial" pitchFamily="34" charset="0"/>
              </a:rPr>
              <a:t>Empresas que reclutan en España</a:t>
            </a:r>
          </a:p>
        </p:txBody>
      </p:sp>
      <p:sp>
        <p:nvSpPr>
          <p:cNvPr id="56324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790700"/>
            <a:ext cx="6467475" cy="4154488"/>
          </a:xfrm>
        </p:spPr>
        <p:txBody>
          <a:bodyPr wrap="square" lIns="0" tIns="0" rIns="0" bIns="0">
            <a:spAutoFit/>
          </a:bodyPr>
          <a:lstStyle/>
          <a:p>
            <a:pPr marL="252413" indent="-252413" defTabSz="674688" eaLnBrk="1" hangingPunct="1">
              <a:lnSpc>
                <a:spcPct val="80000"/>
              </a:lnSpc>
              <a:buFontTx/>
              <a:buNone/>
            </a:pPr>
            <a:r>
              <a:rPr lang="de-DE" sz="900" i="1" smtClean="0"/>
              <a:t>Apoyo a las empresas desde el primer momento</a:t>
            </a:r>
          </a:p>
          <a:p>
            <a:pPr marL="252413" indent="-252413" defTabSz="674688" eaLnBrk="1" hangingPunct="1">
              <a:lnSpc>
                <a:spcPct val="80000"/>
              </a:lnSpc>
              <a:buFontTx/>
              <a:buNone/>
            </a:pPr>
            <a:endParaRPr lang="de-DE" sz="900" i="1" smtClean="0">
              <a:solidFill>
                <a:schemeClr val="accent2"/>
              </a:solidFill>
              <a:latin typeface="Arial" pitchFamily="34" charset="0"/>
            </a:endParaRPr>
          </a:p>
          <a:p>
            <a:pPr marL="252413" indent="-252413" defTabSz="674688" eaLnBrk="1" hangingPunct="1">
              <a:lnSpc>
                <a:spcPct val="80000"/>
              </a:lnSpc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Preselecci</a:t>
            </a:r>
            <a:r>
              <a:rPr lang="de-DE" smtClean="0">
                <a:solidFill>
                  <a:schemeClr val="accent2"/>
                </a:solidFill>
              </a:rPr>
              <a:t>ó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n de candidatos, de acuerdo a los perfiles solicitados.</a:t>
            </a:r>
          </a:p>
          <a:p>
            <a:pPr marL="252413" indent="-252413" defTabSz="674688" eaLnBrk="1" hangingPunct="1">
              <a:lnSpc>
                <a:spcPct val="80000"/>
              </a:lnSpc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Registro de la oferta en el portal EURES</a:t>
            </a:r>
          </a:p>
          <a:p>
            <a:pPr marL="252413" indent="-252413" defTabSz="674688" eaLnBrk="1" hangingPunct="1">
              <a:lnSpc>
                <a:spcPct val="80000"/>
              </a:lnSpc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Publicaci</a:t>
            </a:r>
            <a:r>
              <a:rPr lang="de-DE" smtClean="0">
                <a:solidFill>
                  <a:schemeClr val="accent2"/>
                </a:solidFill>
              </a:rPr>
              <a:t>ó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n de la oferta en SEPE y en los SPE auton</a:t>
            </a:r>
            <a:r>
              <a:rPr lang="de-DE" smtClean="0">
                <a:solidFill>
                  <a:schemeClr val="accent2"/>
                </a:solidFill>
              </a:rPr>
              <a:t>ó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micos, si fuera necesario</a:t>
            </a:r>
          </a:p>
          <a:p>
            <a:pPr marL="252413" indent="-252413" defTabSz="674688" eaLnBrk="1" hangingPunct="1">
              <a:lnSpc>
                <a:spcPct val="80000"/>
              </a:lnSpc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Reclutamientos espec</a:t>
            </a:r>
            <a:r>
              <a:rPr lang="de-DE" smtClean="0">
                <a:solidFill>
                  <a:schemeClr val="accent2"/>
                </a:solidFill>
              </a:rPr>
              <a:t>í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ficos para las empresas de los proyectos</a:t>
            </a:r>
          </a:p>
          <a:p>
            <a:pPr marL="252413" indent="-252413" defTabSz="674688" eaLnBrk="1" hangingPunct="1">
              <a:lnSpc>
                <a:spcPct val="80000"/>
              </a:lnSpc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Invitaci</a:t>
            </a:r>
            <a:r>
              <a:rPr lang="de-DE" smtClean="0">
                <a:solidFill>
                  <a:schemeClr val="accent2"/>
                </a:solidFill>
              </a:rPr>
              <a:t>ó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n a ferias de empleo para entrevistar</a:t>
            </a:r>
          </a:p>
          <a:p>
            <a:pPr marL="252413" indent="-252413" defTabSz="674688" eaLnBrk="1" hangingPunct="1">
              <a:lnSpc>
                <a:spcPct val="80000"/>
              </a:lnSpc>
            </a:pP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Apoyo log</a:t>
            </a:r>
            <a:r>
              <a:rPr lang="de-DE" smtClean="0">
                <a:solidFill>
                  <a:schemeClr val="accent2"/>
                </a:solidFill>
              </a:rPr>
              <a:t>í</a:t>
            </a:r>
            <a:r>
              <a:rPr lang="de-DE" smtClean="0">
                <a:solidFill>
                  <a:schemeClr val="accent2"/>
                </a:solidFill>
                <a:latin typeface="Arial" pitchFamily="34" charset="0"/>
              </a:rPr>
              <a:t>stico: stands, salas para entrevistas </a:t>
            </a:r>
          </a:p>
          <a:p>
            <a:pPr marL="252413" indent="-252413" defTabSz="674688" eaLnBrk="1" hangingPunct="1">
              <a:lnSpc>
                <a:spcPct val="80000"/>
              </a:lnSpc>
              <a:buFontTx/>
              <a:buChar char="-"/>
            </a:pPr>
            <a:endParaRPr lang="de-DE" sz="330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916738" y="6630988"/>
            <a:ext cx="11842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99" tIns="40652" rIns="81299" bIns="40652"/>
          <a:lstStyle/>
          <a:p>
            <a:pPr algn="r" defTabSz="814388" eaLnBrk="0" hangingPunct="0"/>
            <a:r>
              <a:rPr lang="de-DE" sz="900">
                <a:latin typeface="Arial" pitchFamily="34" charset="0"/>
              </a:rPr>
              <a:t>Kapitel 1</a:t>
            </a:r>
            <a:r>
              <a:rPr lang="de-DE" sz="900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lang="de-DE" sz="900">
                <a:solidFill>
                  <a:srgbClr val="777777"/>
                </a:solidFill>
                <a:latin typeface="Arial" pitchFamily="34" charset="0"/>
              </a:rPr>
              <a:t>/ 5</a:t>
            </a:r>
          </a:p>
        </p:txBody>
      </p:sp>
    </p:spTree>
  </p:cSld>
  <p:clrMapOvr>
    <a:masterClrMapping/>
  </p:clrMapOvr>
  <p:transition>
    <p:wipe/>
    <p:sndAc>
      <p:stSnd>
        <p:snd r:embed="rId3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B0C2E9-A217-4072-A03C-E2A0147F6610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…y QUÉ PUEDES…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2051050" y="1844675"/>
            <a:ext cx="3849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Arial" pitchFamily="34" charset="0"/>
              </a:rPr>
              <a:t>¿ Hablas idiomas?*</a:t>
            </a:r>
          </a:p>
          <a:p>
            <a:endParaRPr lang="es-ES" sz="2400">
              <a:latin typeface="Arial" pitchFamily="34" charset="0"/>
            </a:endParaRPr>
          </a:p>
          <a:p>
            <a:r>
              <a:rPr lang="es-ES" sz="2400">
                <a:latin typeface="Arial" pitchFamily="34" charset="0"/>
              </a:rPr>
              <a:t>¿Cuál es tu cualificación?</a:t>
            </a:r>
          </a:p>
          <a:p>
            <a:endParaRPr lang="es-ES" sz="2400">
              <a:latin typeface="Arial" pitchFamily="34" charset="0"/>
            </a:endParaRPr>
          </a:p>
          <a:p>
            <a:r>
              <a:rPr lang="es-ES" sz="2400">
                <a:latin typeface="Arial" pitchFamily="34" charset="0"/>
              </a:rPr>
              <a:t>¿Tienes experiencia?</a:t>
            </a:r>
          </a:p>
          <a:p>
            <a:endParaRPr lang="es-ES" sz="2400">
              <a:latin typeface="Arial" pitchFamily="34" charset="0"/>
            </a:endParaRPr>
          </a:p>
          <a:p>
            <a:r>
              <a:rPr lang="es-ES" sz="2400">
                <a:latin typeface="Arial" pitchFamily="34" charset="0"/>
              </a:rPr>
              <a:t>¿Cuál es tu disponibilidad?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832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Arial" pitchFamily="34" charset="0"/>
              </a:rPr>
              <a:t>*OJO: cuanto más cualificado es un puesto, mejor nivel de idioma se exige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Tu Primer Trabajo EURES</a:t>
            </a:r>
            <a:endParaRPr lang="fr-FR" sz="400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53DE07-A83E-4D1E-8CFC-EACAC8549A23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800" dirty="0" smtClean="0"/>
              <a:t>Qué es  Tu Primer Trabajo </a:t>
            </a:r>
            <a:r>
              <a:rPr lang="es-ES" sz="3800" dirty="0" err="1" smtClean="0"/>
              <a:t>EURES</a:t>
            </a:r>
            <a:endParaRPr lang="es-ES" sz="3800" dirty="0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628775"/>
            <a:ext cx="8205788" cy="4692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1600" b="1" dirty="0" smtClean="0">
                <a:solidFill>
                  <a:schemeClr val="tx2"/>
                </a:solidFill>
              </a:rPr>
              <a:t>Es un proyecto piloto </a:t>
            </a:r>
            <a:r>
              <a:rPr lang="es-ES" sz="1600" b="1" dirty="0" err="1" smtClean="0">
                <a:solidFill>
                  <a:schemeClr val="tx2"/>
                </a:solidFill>
              </a:rPr>
              <a:t>creadop</a:t>
            </a:r>
            <a:r>
              <a:rPr lang="es-ES" sz="1600" b="1" dirty="0" smtClean="0">
                <a:solidFill>
                  <a:schemeClr val="tx2"/>
                </a:solidFill>
              </a:rPr>
              <a:t> por la UE en el marco de “Juventud en Movimiento” </a:t>
            </a:r>
          </a:p>
          <a:p>
            <a:pPr eaLnBrk="1" hangingPunct="1">
              <a:buFontTx/>
              <a:buNone/>
            </a:pPr>
            <a:r>
              <a:rPr lang="es-ES" sz="1600" b="1" dirty="0" smtClean="0">
                <a:solidFill>
                  <a:schemeClr val="tx2"/>
                </a:solidFill>
              </a:rPr>
              <a:t>Para promover la movilidad laboral de los jóvenes europeos:</a:t>
            </a:r>
          </a:p>
          <a:p>
            <a:pPr eaLnBrk="1" hangingPunct="1">
              <a:buFontTx/>
              <a:buNone/>
            </a:pPr>
            <a:endParaRPr lang="es-ES" sz="16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s-ES" sz="1600" dirty="0" smtClean="0"/>
              <a:t>Dando apoyo financiero a los gastos de viaje vinculados al proceso de selección o a</a:t>
            </a:r>
          </a:p>
          <a:p>
            <a:pPr eaLnBrk="1" hangingPunct="1">
              <a:buFontTx/>
              <a:buNone/>
            </a:pPr>
            <a:r>
              <a:rPr lang="es-ES" sz="1600" dirty="0" smtClean="0"/>
              <a:t>la incorporación al puesto de trabajo, </a:t>
            </a:r>
          </a:p>
          <a:p>
            <a:pPr eaLnBrk="1" hangingPunct="1"/>
            <a:r>
              <a:rPr lang="es-ES" sz="1600" dirty="0" smtClean="0"/>
              <a:t>Ayudando a las PYMES a establecer un proyecto de bienvenida/integración de los </a:t>
            </a:r>
          </a:p>
          <a:p>
            <a:pPr eaLnBrk="1" hangingPunct="1">
              <a:buFontTx/>
              <a:buNone/>
            </a:pPr>
            <a:r>
              <a:rPr lang="es-ES" sz="1600" dirty="0" smtClean="0"/>
              <a:t>jóvenes trabajadores “móviles”</a:t>
            </a:r>
            <a:endParaRPr lang="es-ES" dirty="0" smtClean="0"/>
          </a:p>
        </p:txBody>
      </p:sp>
      <p:pic>
        <p:nvPicPr>
          <p:cNvPr id="64517" name="Picture 4" descr="Commission launches 'Your First EURES job' pilot project to help young people find jo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437063"/>
            <a:ext cx="21621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A7E808-448D-4090-BC42-00EE07F965D8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38915" name="Rectangle 19"/>
          <p:cNvSpPr>
            <a:spLocks noGrp="1" noChangeArrowheads="1"/>
          </p:cNvSpPr>
          <p:nvPr>
            <p:ph type="subTitle" idx="4294967295"/>
          </p:nvPr>
        </p:nvSpPr>
        <p:spPr>
          <a:xfrm>
            <a:off x="496888" y="1854200"/>
            <a:ext cx="7810500" cy="3938588"/>
          </a:xfrm>
        </p:spPr>
        <p:txBody>
          <a:bodyPr tIns="45720" bIns="45720"/>
          <a:lstStyle/>
          <a:p>
            <a:pPr marL="0" indent="0" eaLnBrk="1" hangingPunct="1">
              <a:buFontTx/>
              <a:buNone/>
            </a:pPr>
            <a:r>
              <a:rPr lang="es-ES" sz="1800" b="1" smtClean="0">
                <a:solidFill>
                  <a:srgbClr val="000000"/>
                </a:solidFill>
                <a:latin typeface="Verdana" pitchFamily="34" charset="0"/>
              </a:rPr>
              <a:t>JÓVENES:</a:t>
            </a:r>
            <a:r>
              <a:rPr lang="es-ES" sz="180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0" indent="0" eaLnBrk="1" hangingPunct="1"/>
            <a:r>
              <a:rPr lang="es-ES" sz="1800" smtClean="0">
                <a:solidFill>
                  <a:srgbClr val="000000"/>
                </a:solidFill>
                <a:latin typeface="Verdana" pitchFamily="34" charset="0"/>
              </a:rPr>
              <a:t>Entre 18 y 30 años de edad</a:t>
            </a:r>
          </a:p>
          <a:p>
            <a:pPr marL="0" indent="0" eaLnBrk="1" hangingPunct="1"/>
            <a:r>
              <a:rPr lang="es-ES" sz="1800" smtClean="0">
                <a:solidFill>
                  <a:srgbClr val="000000"/>
                </a:solidFill>
                <a:latin typeface="Verdana" pitchFamily="34" charset="0"/>
              </a:rPr>
              <a:t>Con nacionalidad de cualquier estado miembro</a:t>
            </a:r>
          </a:p>
          <a:p>
            <a:pPr marL="0" indent="0" eaLnBrk="1" hangingPunct="1"/>
            <a:r>
              <a:rPr lang="es-ES" sz="1800" smtClean="0">
                <a:solidFill>
                  <a:srgbClr val="000000"/>
                </a:solidFill>
                <a:latin typeface="Verdana" pitchFamily="34" charset="0"/>
              </a:rPr>
              <a:t>Con residencia legal en cualquier Estado Miembro de la UE</a:t>
            </a:r>
          </a:p>
          <a:p>
            <a:pPr marL="0" indent="0" eaLnBrk="1" hangingPunct="1">
              <a:buFontTx/>
              <a:buNone/>
            </a:pPr>
            <a:endParaRPr lang="es-ES" sz="1800" smtClean="0">
              <a:solidFill>
                <a:srgbClr val="000000"/>
              </a:solidFill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s-ES" sz="1800" b="1" smtClean="0">
                <a:solidFill>
                  <a:srgbClr val="000000"/>
                </a:solidFill>
                <a:latin typeface="Verdana" pitchFamily="34" charset="0"/>
              </a:rPr>
              <a:t>EMPRESAS:</a:t>
            </a:r>
          </a:p>
          <a:p>
            <a:pPr marL="0" indent="0" eaLnBrk="1" hangingPunct="1"/>
            <a:r>
              <a:rPr lang="es-ES" sz="1800" smtClean="0">
                <a:solidFill>
                  <a:srgbClr val="000000"/>
                </a:solidFill>
                <a:latin typeface="Verdana" pitchFamily="34" charset="0"/>
              </a:rPr>
              <a:t>Pequeñas y medianas empresas</a:t>
            </a:r>
          </a:p>
          <a:p>
            <a:pPr marL="0" indent="0" eaLnBrk="1" hangingPunct="1"/>
            <a:r>
              <a:rPr lang="es-ES" sz="1800" smtClean="0">
                <a:solidFill>
                  <a:srgbClr val="000000"/>
                </a:solidFill>
                <a:latin typeface="Verdana" pitchFamily="34" charset="0"/>
              </a:rPr>
              <a:t>Las grandes empresas y otras organizaciones podrán participar </a:t>
            </a:r>
          </a:p>
          <a:p>
            <a:pPr marL="0" indent="0" eaLnBrk="1" hangingPunct="1">
              <a:buFontTx/>
              <a:buNone/>
            </a:pPr>
            <a:r>
              <a:rPr lang="es-ES" sz="1800" smtClean="0">
                <a:solidFill>
                  <a:srgbClr val="000000"/>
                </a:solidFill>
                <a:latin typeface="Verdana" pitchFamily="34" charset="0"/>
              </a:rPr>
              <a:t>en el proyecto pero sin recibir ayuda económica </a:t>
            </a:r>
          </a:p>
          <a:p>
            <a:pPr marL="0" indent="0" eaLnBrk="1" hangingPunct="1">
              <a:buFontTx/>
              <a:buNone/>
            </a:pPr>
            <a:endParaRPr lang="es-ES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387" name="Rectangle 18"/>
          <p:cNvSpPr>
            <a:spLocks noGrp="1" noChangeArrowheads="1"/>
          </p:cNvSpPr>
          <p:nvPr>
            <p:ph type="ctrTitle" idx="4294967295"/>
          </p:nvPr>
        </p:nvSpPr>
        <p:spPr>
          <a:xfrm>
            <a:off x="511175" y="482600"/>
            <a:ext cx="7018338" cy="811213"/>
          </a:xfrm>
        </p:spPr>
        <p:txBody>
          <a:bodyPr wrap="none"/>
          <a:lstStyle/>
          <a:p>
            <a:pPr eaLnBrk="1" hangingPunct="1">
              <a:defRPr/>
            </a:pPr>
            <a:r>
              <a:rPr lang="fr-FR" sz="4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DESTINATARIOS</a:t>
            </a:r>
          </a:p>
        </p:txBody>
      </p:sp>
      <p:pic>
        <p:nvPicPr>
          <p:cNvPr id="65541" name="Picture 4" descr="YOUR FIRST EURES J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4940300"/>
            <a:ext cx="57800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16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371475"/>
            <a:ext cx="7797800" cy="1400175"/>
          </a:xfrm>
        </p:spPr>
        <p:txBody>
          <a:bodyPr/>
          <a:lstStyle/>
          <a:p>
            <a:r>
              <a:rPr lang="es-ES_tradnl" sz="4100" dirty="0" smtClean="0">
                <a:solidFill>
                  <a:schemeClr val="tx1"/>
                </a:solidFill>
                <a:latin typeface="Arial" pitchFamily="34" charset="0"/>
              </a:rPr>
              <a:t>Libre circulación de trabajadores</a:t>
            </a:r>
            <a:endParaRPr lang="es-ES" sz="41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4850" y="1627188"/>
            <a:ext cx="7772400" cy="3963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900" u="sng" dirty="0" smtClean="0">
                <a:solidFill>
                  <a:schemeClr val="accent2"/>
                </a:solidFill>
                <a:latin typeface="Arial" pitchFamily="34" charset="0"/>
              </a:rPr>
              <a:t>TRABAJADORES</a:t>
            </a:r>
            <a:r>
              <a:rPr lang="es-ES_tradnl" sz="2900" dirty="0" smtClean="0">
                <a:solidFill>
                  <a:schemeClr val="accent2"/>
                </a:solidFill>
                <a:latin typeface="Arial" pitchFamily="34" charset="0"/>
              </a:rPr>
              <a:t> :</a:t>
            </a:r>
          </a:p>
          <a:p>
            <a:pPr lvl="1">
              <a:lnSpc>
                <a:spcPct val="90000"/>
              </a:lnSpc>
            </a:pPr>
            <a:r>
              <a:rPr lang="es-ES_tradnl" sz="2500" dirty="0" smtClean="0">
                <a:solidFill>
                  <a:schemeClr val="accent2"/>
                </a:solidFill>
                <a:latin typeface="Arial" pitchFamily="34" charset="0"/>
              </a:rPr>
              <a:t>Podrán extender su búsqueda de empleo en todo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sz="2500" dirty="0" smtClean="0">
                <a:solidFill>
                  <a:schemeClr val="accent2"/>
                </a:solidFill>
                <a:latin typeface="Arial" pitchFamily="34" charset="0"/>
              </a:rPr>
              <a:t>el </a:t>
            </a:r>
            <a:r>
              <a:rPr lang="es-ES_tradnl" sz="2500" dirty="0" err="1" smtClean="0">
                <a:solidFill>
                  <a:schemeClr val="accent2"/>
                </a:solidFill>
                <a:latin typeface="Arial" pitchFamily="34" charset="0"/>
              </a:rPr>
              <a:t>EEE</a:t>
            </a:r>
            <a:r>
              <a:rPr lang="es-ES_tradnl" sz="2500" dirty="0" smtClean="0">
                <a:solidFill>
                  <a:schemeClr val="accent2"/>
                </a:solidFill>
                <a:latin typeface="Arial" pitchFamily="34" charset="0"/>
              </a:rPr>
              <a:t> (la UE + Noruega, Islandia y Liechtenstein).</a:t>
            </a:r>
          </a:p>
          <a:p>
            <a:pPr lvl="1">
              <a:lnSpc>
                <a:spcPct val="90000"/>
              </a:lnSpc>
            </a:pPr>
            <a:endParaRPr lang="es-ES_tradnl" sz="25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900" u="sng" dirty="0" smtClean="0">
                <a:solidFill>
                  <a:schemeClr val="accent2"/>
                </a:solidFill>
                <a:latin typeface="Arial" pitchFamily="34" charset="0"/>
              </a:rPr>
              <a:t>EMPRESARIOS</a:t>
            </a:r>
          </a:p>
          <a:p>
            <a:pPr lvl="1">
              <a:lnSpc>
                <a:spcPct val="90000"/>
              </a:lnSpc>
            </a:pPr>
            <a:r>
              <a:rPr lang="es-ES_tradnl" sz="2500" dirty="0" smtClean="0">
                <a:solidFill>
                  <a:schemeClr val="accent2"/>
                </a:solidFill>
                <a:latin typeface="Arial" pitchFamily="34" charset="0"/>
              </a:rPr>
              <a:t>Podrán buscar personal en cualquier punto de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sz="2500" dirty="0" smtClean="0">
                <a:solidFill>
                  <a:schemeClr val="accent2"/>
                </a:solidFill>
                <a:latin typeface="Arial" pitchFamily="34" charset="0"/>
              </a:rPr>
              <a:t>Europa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2900" dirty="0" smtClean="0">
                <a:solidFill>
                  <a:srgbClr val="0033CC"/>
                </a:solidFill>
                <a:latin typeface="Arial" pitchFamily="34" charset="0"/>
              </a:rPr>
              <a:t>                          </a:t>
            </a:r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FC80CC-3DA6-4132-B7DC-5E70DFF01115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Objetivo de “Tu Primer Trabajo EURES” España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Dar soporte a la contratación de 500 demandantes de </a:t>
            </a:r>
          </a:p>
          <a:p>
            <a:pPr eaLnBrk="1" hangingPunct="1">
              <a:buFontTx/>
              <a:buNone/>
            </a:pPr>
            <a:r>
              <a:rPr lang="es-ES" smtClean="0"/>
              <a:t>empleo jóvenes españoles por PYMES de otros estados </a:t>
            </a:r>
          </a:p>
          <a:p>
            <a:pPr eaLnBrk="1" hangingPunct="1">
              <a:buFontTx/>
              <a:buNone/>
            </a:pPr>
            <a:r>
              <a:rPr lang="es-ES" smtClean="0"/>
              <a:t>Miembros de la UE, facilitando su movilidad:</a:t>
            </a:r>
          </a:p>
          <a:p>
            <a:pPr lvl="1" eaLnBrk="1" hangingPunct="1"/>
            <a:r>
              <a:rPr lang="es-ES" smtClean="0"/>
              <a:t>Durante el proceso de selección o</a:t>
            </a:r>
          </a:p>
          <a:p>
            <a:pPr lvl="1" eaLnBrk="1" hangingPunct="1"/>
            <a:r>
              <a:rPr lang="es-ES" smtClean="0"/>
              <a:t>En la incorporación al puesto de trabajo</a:t>
            </a:r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/>
            <a:r>
              <a:rPr lang="es-ES" smtClean="0"/>
              <a:t>Apoyando el reclutamiento de 50 trabajadores de otros </a:t>
            </a:r>
          </a:p>
          <a:p>
            <a:pPr eaLnBrk="1" hangingPunct="1">
              <a:buFontTx/>
              <a:buNone/>
            </a:pPr>
            <a:r>
              <a:rPr lang="es-ES" smtClean="0"/>
              <a:t>países europeos por PYMES españolas.</a:t>
            </a:r>
          </a:p>
          <a:p>
            <a:pPr lvl="1" eaLnBrk="1" hangingPunct="1"/>
            <a:endParaRPr lang="es-ES" smtClean="0"/>
          </a:p>
        </p:txBody>
      </p:sp>
      <p:pic>
        <p:nvPicPr>
          <p:cNvPr id="66565" name="Picture 6" descr="YOUR FIRST EURES J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638" y="5332413"/>
            <a:ext cx="394017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/>
          </p:cNvSpPr>
          <p:nvPr>
            <p:ph type="ctrTitle"/>
          </p:nvPr>
        </p:nvSpPr>
        <p:spPr>
          <a:xfrm>
            <a:off x="152400" y="2362200"/>
            <a:ext cx="8991600" cy="914400"/>
          </a:xfrm>
        </p:spPr>
        <p:txBody>
          <a:bodyPr/>
          <a:lstStyle/>
          <a:p>
            <a:pPr algn="ctr" eaLnBrk="1" hangingPunct="1"/>
            <a:r>
              <a:rPr lang="es-ES" dirty="0">
                <a:solidFill>
                  <a:srgbClr val="FF0000"/>
                </a:solidFill>
                <a:latin typeface="Arial Narrow" pitchFamily="34" charset="0"/>
              </a:rPr>
              <a:t>Proyecto de Formación Dual </a:t>
            </a:r>
            <a:r>
              <a:rPr lang="es-ES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s-ES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s-ES" dirty="0" smtClean="0">
                <a:solidFill>
                  <a:srgbClr val="FF0000"/>
                </a:solidFill>
                <a:latin typeface="Arial Narrow" pitchFamily="34" charset="0"/>
              </a:rPr>
              <a:t>en </a:t>
            </a:r>
            <a:r>
              <a:rPr lang="es-ES" dirty="0">
                <a:solidFill>
                  <a:srgbClr val="FF0000"/>
                </a:solidFill>
                <a:latin typeface="Arial Narrow" pitchFamily="34" charset="0"/>
              </a:rPr>
              <a:t>Alemania</a:t>
            </a:r>
            <a:endParaRPr lang="fr-FR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7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8070850" cy="4114800"/>
          </a:xfrm>
        </p:spPr>
        <p:txBody>
          <a:bodyPr/>
          <a:lstStyle/>
          <a:p>
            <a:pPr eaLnBrk="1" hangingPunct="1"/>
            <a:r>
              <a:rPr lang="fr-FR" dirty="0" err="1" smtClean="0"/>
              <a:t>Sistema</a:t>
            </a:r>
            <a:r>
              <a:rPr lang="fr-FR" dirty="0" smtClean="0"/>
              <a:t> </a:t>
            </a:r>
            <a:r>
              <a:rPr lang="fr-FR" dirty="0" err="1" smtClean="0"/>
              <a:t>establecido</a:t>
            </a:r>
            <a:r>
              <a:rPr lang="fr-FR" dirty="0" smtClean="0"/>
              <a:t> en la </a:t>
            </a:r>
            <a:r>
              <a:rPr lang="fr-FR" dirty="0" err="1" smtClean="0"/>
              <a:t>República</a:t>
            </a:r>
            <a:r>
              <a:rPr lang="fr-FR" dirty="0" smtClean="0"/>
              <a:t> </a:t>
            </a:r>
            <a:r>
              <a:rPr lang="fr-FR" dirty="0" err="1" smtClean="0"/>
              <a:t>Federal</a:t>
            </a:r>
            <a:r>
              <a:rPr lang="fr-FR" dirty="0" smtClean="0"/>
              <a:t> de </a:t>
            </a:r>
            <a:r>
              <a:rPr lang="fr-FR" dirty="0" err="1" smtClean="0"/>
              <a:t>Alemania</a:t>
            </a:r>
            <a:r>
              <a:rPr lang="fr-FR" dirty="0" smtClean="0"/>
              <a:t>. </a:t>
            </a:r>
          </a:p>
          <a:p>
            <a:pPr lvl="1" eaLnBrk="1" hangingPunct="1"/>
            <a:r>
              <a:rPr lang="fr-FR" b="1" dirty="0" err="1" smtClean="0"/>
              <a:t>Titulación</a:t>
            </a:r>
            <a:r>
              <a:rPr lang="fr-FR" b="1" dirty="0" smtClean="0"/>
              <a:t> </a:t>
            </a:r>
            <a:r>
              <a:rPr lang="fr-FR" b="1" dirty="0" err="1" smtClean="0"/>
              <a:t>oficial</a:t>
            </a:r>
            <a:endParaRPr lang="fr-FR" b="1" dirty="0" smtClean="0"/>
          </a:p>
          <a:p>
            <a:pPr lvl="1" eaLnBrk="1" hangingPunct="1"/>
            <a:r>
              <a:rPr lang="fr-FR" dirty="0" err="1" smtClean="0"/>
              <a:t>Más</a:t>
            </a:r>
            <a:r>
              <a:rPr lang="fr-FR" dirty="0" smtClean="0"/>
              <a:t> de 400 </a:t>
            </a:r>
            <a:r>
              <a:rPr lang="fr-FR" dirty="0" err="1" smtClean="0"/>
              <a:t>profesiones</a:t>
            </a:r>
            <a:r>
              <a:rPr lang="fr-FR" dirty="0" smtClean="0"/>
              <a:t> </a:t>
            </a:r>
            <a:r>
              <a:rPr lang="fr-FR" dirty="0" err="1" smtClean="0"/>
              <a:t>reconocidas</a:t>
            </a:r>
            <a:endParaRPr lang="fr-FR" dirty="0" smtClean="0"/>
          </a:p>
          <a:p>
            <a:pPr lvl="1" eaLnBrk="1" hangingPunct="1"/>
            <a:r>
              <a:rPr lang="fr-FR" b="1" dirty="0" err="1" smtClean="0"/>
              <a:t>Duración</a:t>
            </a:r>
            <a:r>
              <a:rPr lang="fr-FR" b="1" dirty="0" smtClean="0"/>
              <a:t>:</a:t>
            </a:r>
            <a:r>
              <a:rPr lang="fr-FR" dirty="0" smtClean="0"/>
              <a:t> en </a:t>
            </a:r>
            <a:r>
              <a:rPr lang="fr-FR" dirty="0" err="1" smtClean="0"/>
              <a:t>general</a:t>
            </a:r>
            <a:r>
              <a:rPr lang="fr-FR" dirty="0" smtClean="0"/>
              <a:t>, </a:t>
            </a:r>
            <a:r>
              <a:rPr lang="fr-FR" b="1" dirty="0" err="1" smtClean="0"/>
              <a:t>tres</a:t>
            </a:r>
            <a:r>
              <a:rPr lang="fr-FR" b="1" dirty="0" smtClean="0"/>
              <a:t> </a:t>
            </a:r>
            <a:r>
              <a:rPr lang="fr-FR" b="1" dirty="0" err="1" smtClean="0"/>
              <a:t>años</a:t>
            </a:r>
            <a:endParaRPr lang="fr-FR" b="1" dirty="0" smtClean="0"/>
          </a:p>
          <a:p>
            <a:pPr lvl="1" eaLnBrk="1" hangingPunct="1"/>
            <a:r>
              <a:rPr lang="fr-FR" dirty="0" smtClean="0"/>
              <a:t>Doble </a:t>
            </a:r>
            <a:r>
              <a:rPr lang="fr-FR" dirty="0" err="1" smtClean="0"/>
              <a:t>carácter</a:t>
            </a:r>
            <a:endParaRPr lang="fr-FR" dirty="0" smtClean="0"/>
          </a:p>
          <a:p>
            <a:pPr lvl="2" eaLnBrk="1" hangingPunct="1"/>
            <a:r>
              <a:rPr lang="fr-FR" b="1" dirty="0" err="1" smtClean="0"/>
              <a:t>Contrato</a:t>
            </a:r>
            <a:r>
              <a:rPr lang="fr-FR" b="1" dirty="0" smtClean="0"/>
              <a:t> </a:t>
            </a:r>
            <a:r>
              <a:rPr lang="fr-FR" b="1" dirty="0" err="1" smtClean="0"/>
              <a:t>laboral</a:t>
            </a:r>
            <a:r>
              <a:rPr lang="fr-FR" dirty="0" smtClean="0"/>
              <a:t>, </a:t>
            </a:r>
            <a:r>
              <a:rPr lang="fr-FR" dirty="0" err="1" smtClean="0"/>
              <a:t>renmunerado</a:t>
            </a:r>
            <a:r>
              <a:rPr lang="fr-FR" dirty="0" smtClean="0"/>
              <a:t>, con </a:t>
            </a:r>
            <a:r>
              <a:rPr lang="fr-FR" dirty="0" err="1" smtClean="0"/>
              <a:t>empresa</a:t>
            </a:r>
            <a:endParaRPr lang="fr-FR" dirty="0" smtClean="0"/>
          </a:p>
          <a:p>
            <a:pPr lvl="2" eaLnBrk="1" hangingPunct="1"/>
            <a:r>
              <a:rPr lang="fr-FR" b="1" dirty="0" err="1" smtClean="0"/>
              <a:t>Formación</a:t>
            </a:r>
            <a:r>
              <a:rPr lang="fr-FR" b="1" dirty="0" smtClean="0"/>
              <a:t> </a:t>
            </a:r>
            <a:r>
              <a:rPr lang="fr-FR" b="1" dirty="0" err="1" smtClean="0"/>
              <a:t>presencial</a:t>
            </a:r>
            <a:r>
              <a:rPr lang="fr-FR" b="1" dirty="0" smtClean="0"/>
              <a:t> </a:t>
            </a:r>
            <a:r>
              <a:rPr lang="fr-FR" dirty="0" smtClean="0"/>
              <a:t>en </a:t>
            </a:r>
            <a:r>
              <a:rPr lang="fr-FR" dirty="0" err="1" smtClean="0"/>
              <a:t>centro</a:t>
            </a:r>
            <a:r>
              <a:rPr lang="fr-FR" dirty="0" smtClean="0"/>
              <a:t> </a:t>
            </a:r>
            <a:r>
              <a:rPr lang="fr-FR" dirty="0" err="1" smtClean="0"/>
              <a:t>educativo</a:t>
            </a:r>
            <a:endParaRPr lang="fr-FR" dirty="0" smtClean="0"/>
          </a:p>
          <a:p>
            <a:pPr lvl="3" eaLnBrk="1" hangingPunct="1"/>
            <a:endParaRPr lang="fr-FR" dirty="0" smtClean="0"/>
          </a:p>
          <a:p>
            <a:pPr eaLnBrk="1" hangingPunct="1"/>
            <a:r>
              <a:rPr lang="fr-FR" dirty="0" err="1" smtClean="0"/>
              <a:t>Evaluación</a:t>
            </a:r>
            <a:r>
              <a:rPr lang="fr-FR" dirty="0" smtClean="0"/>
              <a:t> / </a:t>
            </a:r>
            <a:r>
              <a:rPr lang="fr-FR" dirty="0" err="1" smtClean="0"/>
              <a:t>Planificación</a:t>
            </a:r>
            <a:r>
              <a:rPr lang="fr-FR" dirty="0" smtClean="0"/>
              <a:t> en </a:t>
            </a:r>
            <a:r>
              <a:rPr lang="fr-FR" dirty="0" err="1" smtClean="0"/>
              <a:t>conjunto</a:t>
            </a:r>
            <a:r>
              <a:rPr lang="fr-FR" dirty="0" smtClean="0"/>
              <a:t> con las </a:t>
            </a:r>
            <a:r>
              <a:rPr lang="fr-FR" b="1" dirty="0" err="1" smtClean="0"/>
              <a:t>Cámaras</a:t>
            </a:r>
            <a:r>
              <a:rPr lang="fr-FR" b="1" dirty="0" smtClean="0"/>
              <a:t> de </a:t>
            </a:r>
            <a:r>
              <a:rPr lang="fr-FR" b="1" dirty="0" err="1" smtClean="0"/>
              <a:t>Comercio</a:t>
            </a:r>
            <a:r>
              <a:rPr lang="fr-FR" b="1" dirty="0" smtClean="0"/>
              <a:t> e </a:t>
            </a:r>
            <a:r>
              <a:rPr lang="fr-FR" b="1" dirty="0" err="1" smtClean="0"/>
              <a:t>industria</a:t>
            </a:r>
            <a:r>
              <a:rPr lang="fr-FR" b="1" dirty="0" smtClean="0"/>
              <a:t> </a:t>
            </a:r>
            <a:r>
              <a:rPr lang="fr-FR" b="1" dirty="0" err="1" smtClean="0"/>
              <a:t>regionales</a:t>
            </a:r>
            <a:endParaRPr lang="fr-FR" b="1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  <p:sp>
        <p:nvSpPr>
          <p:cNvPr id="17412" name="Title 1"/>
          <p:cNvSpPr txBox="1">
            <a:spLocks/>
          </p:cNvSpPr>
          <p:nvPr/>
        </p:nvSpPr>
        <p:spPr bwMode="auto">
          <a:xfrm>
            <a:off x="1354777" y="762990"/>
            <a:ext cx="3962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en-GB" sz="1400" b="1" dirty="0" err="1">
                <a:solidFill>
                  <a:schemeClr val="tx2"/>
                </a:solidFill>
                <a:ea typeface="Myriad Roman"/>
                <a:cs typeface="Myriad Roman"/>
              </a:rPr>
              <a:t>Proyecto</a:t>
            </a:r>
            <a:r>
              <a:rPr lang="en-GB" sz="1400" b="1" dirty="0">
                <a:solidFill>
                  <a:schemeClr val="tx2"/>
                </a:solidFill>
                <a:ea typeface="Myriad Roman"/>
                <a:cs typeface="Myriad Roman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Myriad Roman"/>
                <a:cs typeface="Myriad Roman"/>
              </a:rPr>
              <a:t>Formación</a:t>
            </a:r>
            <a:r>
              <a:rPr lang="en-GB" sz="1400" b="1" dirty="0">
                <a:solidFill>
                  <a:schemeClr val="tx2"/>
                </a:solidFill>
                <a:ea typeface="Myriad Roman"/>
                <a:cs typeface="Myriad Roman"/>
              </a:rPr>
              <a:t> Dual.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/>
          </p:cNvSpPr>
          <p:nvPr>
            <p:ph type="title"/>
          </p:nvPr>
        </p:nvSpPr>
        <p:spPr>
          <a:xfrm>
            <a:off x="866899" y="621764"/>
            <a:ext cx="6775450" cy="727075"/>
          </a:xfrm>
        </p:spPr>
        <p:txBody>
          <a:bodyPr/>
          <a:lstStyle/>
          <a:p>
            <a:pPr algn="ctr" eaLnBrk="1" hangingPunct="1"/>
            <a:r>
              <a:rPr lang="fr-FR" sz="4000" dirty="0" err="1" smtClean="0"/>
              <a:t>FASES</a:t>
            </a:r>
            <a:endParaRPr lang="fr-FR" sz="4000" dirty="0" smtClean="0"/>
          </a:p>
        </p:txBody>
      </p:sp>
      <p:sp>
        <p:nvSpPr>
          <p:cNvPr id="18435" name="Rectangle 17"/>
          <p:cNvSpPr>
            <a:spLocks noGrp="1"/>
          </p:cNvSpPr>
          <p:nvPr>
            <p:ph type="body" idx="1"/>
          </p:nvPr>
        </p:nvSpPr>
        <p:spPr>
          <a:xfrm>
            <a:off x="465117" y="1653639"/>
            <a:ext cx="8147050" cy="3167743"/>
          </a:xfrm>
        </p:spPr>
        <p:txBody>
          <a:bodyPr/>
          <a:lstStyle/>
          <a:p>
            <a:pPr algn="just" eaLnBrk="1" hangingPunct="1"/>
            <a:r>
              <a:rPr lang="fr-FR" sz="1800" b="1" dirty="0" err="1" smtClean="0"/>
              <a:t>Enero</a:t>
            </a:r>
            <a:r>
              <a:rPr lang="fr-FR" sz="1800" b="1" dirty="0" smtClean="0"/>
              <a:t> 2013. </a:t>
            </a:r>
            <a:r>
              <a:rPr lang="fr-FR" sz="1800" b="1" dirty="0" err="1" smtClean="0"/>
              <a:t>Preselección</a:t>
            </a:r>
            <a:endParaRPr lang="fr-FR" sz="1800" b="1" dirty="0" smtClean="0"/>
          </a:p>
          <a:p>
            <a:pPr algn="just" eaLnBrk="1" hangingPunct="1"/>
            <a:r>
              <a:rPr lang="fr-FR" sz="1800" b="1" dirty="0" err="1" smtClean="0"/>
              <a:t>Abril</a:t>
            </a:r>
            <a:r>
              <a:rPr lang="fr-FR" sz="1800" b="1" dirty="0" smtClean="0"/>
              <a:t>-Mayo </a:t>
            </a:r>
            <a:r>
              <a:rPr lang="fr-FR" sz="1800" b="1" dirty="0" smtClean="0"/>
              <a:t>2013</a:t>
            </a:r>
            <a:r>
              <a:rPr lang="fr-FR" sz="1800" dirty="0" smtClean="0"/>
              <a:t>: </a:t>
            </a:r>
          </a:p>
          <a:p>
            <a:pPr lvl="1" algn="just" eaLnBrk="1" hangingPunct="1"/>
            <a:r>
              <a:rPr lang="fr-FR" sz="1600" dirty="0" err="1" smtClean="0"/>
              <a:t>Selección</a:t>
            </a:r>
            <a:r>
              <a:rPr lang="fr-FR" sz="1600" dirty="0" smtClean="0"/>
              <a:t> a cargo de </a:t>
            </a:r>
            <a:r>
              <a:rPr lang="fr-FR" sz="1600" dirty="0" err="1" smtClean="0"/>
              <a:t>técnicos</a:t>
            </a:r>
            <a:r>
              <a:rPr lang="fr-FR" sz="1600" dirty="0" smtClean="0"/>
              <a:t> </a:t>
            </a:r>
            <a:r>
              <a:rPr lang="fr-FR" sz="1600" dirty="0" err="1" smtClean="0"/>
              <a:t>del</a:t>
            </a:r>
            <a:r>
              <a:rPr lang="fr-FR" sz="1600" dirty="0" smtClean="0"/>
              <a:t> </a:t>
            </a:r>
            <a:r>
              <a:rPr lang="fr-FR" sz="1600" dirty="0" err="1" smtClean="0"/>
              <a:t>ZAV</a:t>
            </a:r>
            <a:r>
              <a:rPr lang="fr-FR" sz="1600" dirty="0" smtClean="0"/>
              <a:t> (</a:t>
            </a:r>
            <a:r>
              <a:rPr lang="fr-FR" sz="1600" dirty="0" err="1" smtClean="0"/>
              <a:t>Serv</a:t>
            </a:r>
            <a:r>
              <a:rPr lang="fr-FR" sz="1600" dirty="0" smtClean="0"/>
              <a:t>. </a:t>
            </a:r>
            <a:r>
              <a:rPr lang="fr-FR" sz="1600" dirty="0" err="1" smtClean="0"/>
              <a:t>Público</a:t>
            </a:r>
            <a:r>
              <a:rPr lang="fr-FR" sz="1600" dirty="0" smtClean="0"/>
              <a:t> de </a:t>
            </a:r>
            <a:r>
              <a:rPr lang="fr-FR" sz="1600" dirty="0" err="1" smtClean="0"/>
              <a:t>Empleo</a:t>
            </a:r>
            <a:r>
              <a:rPr lang="fr-FR" sz="1600" dirty="0" smtClean="0"/>
              <a:t> </a:t>
            </a:r>
            <a:r>
              <a:rPr lang="fr-FR" sz="1600" dirty="0" err="1" smtClean="0"/>
              <a:t>Alemán</a:t>
            </a:r>
            <a:r>
              <a:rPr lang="fr-FR" sz="1600" dirty="0" smtClean="0"/>
              <a:t>)</a:t>
            </a:r>
          </a:p>
          <a:p>
            <a:pPr lvl="1" algn="just" eaLnBrk="1" hangingPunct="1"/>
            <a:r>
              <a:rPr lang="fr-FR" sz="1600" dirty="0" err="1" smtClean="0"/>
              <a:t>Inicio</a:t>
            </a:r>
            <a:r>
              <a:rPr lang="fr-FR" sz="1600" dirty="0" smtClean="0"/>
              <a:t> de </a:t>
            </a:r>
            <a:r>
              <a:rPr lang="fr-FR" sz="1600" dirty="0" err="1" smtClean="0"/>
              <a:t>curso</a:t>
            </a:r>
            <a:r>
              <a:rPr lang="fr-FR" sz="1600" dirty="0" smtClean="0"/>
              <a:t> de </a:t>
            </a:r>
            <a:r>
              <a:rPr lang="fr-FR" sz="1600" dirty="0" err="1" smtClean="0"/>
              <a:t>alemán</a:t>
            </a:r>
            <a:r>
              <a:rPr lang="fr-FR" sz="1600" dirty="0" smtClean="0"/>
              <a:t> en España. </a:t>
            </a:r>
            <a:r>
              <a:rPr lang="fr-FR" sz="1600" dirty="0" err="1" smtClean="0"/>
              <a:t>Objetivo</a:t>
            </a:r>
            <a:r>
              <a:rPr lang="fr-FR" sz="1600" dirty="0" smtClean="0"/>
              <a:t>: </a:t>
            </a:r>
            <a:r>
              <a:rPr lang="fr-FR" sz="1600" dirty="0" err="1" smtClean="0"/>
              <a:t>nivel</a:t>
            </a:r>
            <a:r>
              <a:rPr lang="fr-FR" sz="1600" dirty="0" smtClean="0"/>
              <a:t> A1</a:t>
            </a:r>
          </a:p>
          <a:p>
            <a:pPr algn="just" eaLnBrk="1" hangingPunct="1"/>
            <a:r>
              <a:rPr lang="fr-FR" sz="1800" b="1" dirty="0" err="1" smtClean="0"/>
              <a:t>Junio</a:t>
            </a:r>
            <a:r>
              <a:rPr lang="fr-FR" sz="1800" b="1" dirty="0" smtClean="0"/>
              <a:t>-Julio 2013</a:t>
            </a:r>
            <a:r>
              <a:rPr lang="fr-FR" sz="1800" dirty="0" smtClean="0"/>
              <a:t>: </a:t>
            </a:r>
            <a:r>
              <a:rPr lang="fr-FR" sz="1800" dirty="0" err="1" smtClean="0"/>
              <a:t>Curso</a:t>
            </a:r>
            <a:r>
              <a:rPr lang="fr-FR" sz="1800" dirty="0" smtClean="0"/>
              <a:t> </a:t>
            </a:r>
            <a:r>
              <a:rPr lang="fr-FR" sz="1800" dirty="0" err="1" smtClean="0"/>
              <a:t>intensivo</a:t>
            </a:r>
            <a:r>
              <a:rPr lang="fr-FR" sz="1800" dirty="0" smtClean="0"/>
              <a:t> de </a:t>
            </a:r>
            <a:r>
              <a:rPr lang="fr-FR" sz="1800" dirty="0" err="1" smtClean="0"/>
              <a:t>alemán</a:t>
            </a:r>
            <a:r>
              <a:rPr lang="fr-FR" sz="1800" dirty="0" smtClean="0"/>
              <a:t> en </a:t>
            </a:r>
            <a:r>
              <a:rPr lang="fr-FR" sz="1800" dirty="0" err="1" smtClean="0"/>
              <a:t>destino</a:t>
            </a:r>
            <a:r>
              <a:rPr lang="fr-FR" sz="1800" dirty="0" smtClean="0"/>
              <a:t> </a:t>
            </a:r>
          </a:p>
          <a:p>
            <a:pPr algn="just" eaLnBrk="1" hangingPunct="1"/>
            <a:r>
              <a:rPr lang="fr-FR" sz="1800" b="1" dirty="0" err="1" smtClean="0"/>
              <a:t>Agosto</a:t>
            </a:r>
            <a:r>
              <a:rPr lang="fr-FR" sz="1800" b="1" dirty="0" smtClean="0"/>
              <a:t>-</a:t>
            </a:r>
            <a:r>
              <a:rPr lang="fr-FR" sz="1800" b="1" dirty="0" err="1" smtClean="0"/>
              <a:t>Septiembre</a:t>
            </a:r>
            <a:r>
              <a:rPr lang="fr-FR" sz="1800" b="1" dirty="0" smtClean="0"/>
              <a:t> 2013</a:t>
            </a:r>
            <a:r>
              <a:rPr lang="fr-FR" sz="1800" dirty="0" smtClean="0"/>
              <a:t>: </a:t>
            </a:r>
            <a:r>
              <a:rPr lang="fr-FR" sz="1800" dirty="0" err="1" smtClean="0"/>
              <a:t>incorporación</a:t>
            </a:r>
            <a:r>
              <a:rPr lang="fr-FR" sz="1800" dirty="0" smtClean="0"/>
              <a:t> </a:t>
            </a:r>
            <a:r>
              <a:rPr lang="fr-FR" sz="1800" dirty="0" err="1" smtClean="0"/>
              <a:t>simultánea</a:t>
            </a:r>
            <a:r>
              <a:rPr lang="fr-FR" sz="1800" dirty="0" smtClean="0"/>
              <a:t> a la </a:t>
            </a:r>
            <a:r>
              <a:rPr lang="fr-FR" sz="1800" dirty="0" err="1" smtClean="0"/>
              <a:t>empresa</a:t>
            </a:r>
            <a:r>
              <a:rPr lang="fr-FR" sz="1800" dirty="0" smtClean="0"/>
              <a:t> </a:t>
            </a:r>
            <a:endParaRPr lang="fr-FR" sz="1800" dirty="0" smtClean="0"/>
          </a:p>
          <a:p>
            <a:pPr algn="just" eaLnBrk="1" hangingPunct="1">
              <a:buNone/>
            </a:pPr>
            <a:r>
              <a:rPr lang="fr-FR" sz="1800" dirty="0" smtClean="0"/>
              <a:t>	</a:t>
            </a:r>
            <a:r>
              <a:rPr lang="fr-FR" sz="1800" dirty="0" smtClean="0"/>
              <a:t>y </a:t>
            </a:r>
            <a:r>
              <a:rPr lang="fr-FR" sz="1800" dirty="0" smtClean="0"/>
              <a:t>al </a:t>
            </a:r>
            <a:r>
              <a:rPr lang="fr-FR" sz="1800" dirty="0" err="1" smtClean="0"/>
              <a:t>centro</a:t>
            </a:r>
            <a:r>
              <a:rPr lang="fr-FR" sz="1800" dirty="0" smtClean="0"/>
              <a:t> </a:t>
            </a:r>
            <a:r>
              <a:rPr lang="fr-FR" sz="1800" dirty="0" smtClean="0"/>
              <a:t>de </a:t>
            </a:r>
            <a:r>
              <a:rPr lang="fr-FR" sz="1800" dirty="0" err="1" smtClean="0"/>
              <a:t>formación</a:t>
            </a:r>
            <a:r>
              <a:rPr lang="fr-FR" sz="1800" dirty="0" smtClean="0"/>
              <a:t> </a:t>
            </a:r>
            <a:r>
              <a:rPr lang="fr-FR" sz="1800" dirty="0" err="1" smtClean="0"/>
              <a:t>profesional</a:t>
            </a:r>
            <a:r>
              <a:rPr lang="fr-FR" sz="1800" dirty="0" smtClean="0"/>
              <a:t>. </a:t>
            </a:r>
          </a:p>
          <a:p>
            <a:pPr algn="just" eaLnBrk="1" hangingPunct="1"/>
            <a:r>
              <a:rPr lang="fr-FR" sz="1800" b="1" dirty="0" err="1" smtClean="0"/>
              <a:t>Duración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del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proceso</a:t>
            </a:r>
            <a:r>
              <a:rPr lang="fr-FR" sz="1800" dirty="0" smtClean="0"/>
              <a:t>: TRES </a:t>
            </a:r>
            <a:r>
              <a:rPr lang="fr-FR" sz="1800" smtClean="0"/>
              <a:t>AÑOS</a:t>
            </a:r>
            <a:endParaRPr lang="fr-FR" sz="1800" dirty="0" smtClean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295400" y="228600"/>
            <a:ext cx="64829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/>
            <a:r>
              <a:rPr lang="en-GB" sz="1400" b="1" dirty="0" err="1">
                <a:solidFill>
                  <a:schemeClr val="tx2"/>
                </a:solidFill>
                <a:ea typeface="Myriad Roman"/>
                <a:cs typeface="Myriad Roman"/>
              </a:rPr>
              <a:t>Proyecto</a:t>
            </a:r>
            <a:r>
              <a:rPr lang="en-GB" sz="1400" b="1" dirty="0">
                <a:solidFill>
                  <a:schemeClr val="tx2"/>
                </a:solidFill>
                <a:ea typeface="Myriad Roman"/>
                <a:cs typeface="Myriad Roman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Myriad Roman"/>
                <a:cs typeface="Myriad Roman"/>
              </a:rPr>
              <a:t>Formación</a:t>
            </a:r>
            <a:r>
              <a:rPr lang="en-GB" sz="1400" b="1" dirty="0">
                <a:solidFill>
                  <a:schemeClr val="tx2"/>
                </a:solidFill>
                <a:ea typeface="Myriad Roman"/>
                <a:cs typeface="Myriad Roman"/>
              </a:rPr>
              <a:t> Dual.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/>
          </p:cNvSpPr>
          <p:nvPr>
            <p:ph type="title"/>
          </p:nvPr>
        </p:nvSpPr>
        <p:spPr>
          <a:xfrm>
            <a:off x="427512" y="760021"/>
            <a:ext cx="8360228" cy="505691"/>
          </a:xfrm>
        </p:spPr>
        <p:txBody>
          <a:bodyPr/>
          <a:lstStyle/>
          <a:p>
            <a:pPr algn="ctr" eaLnBrk="1" hangingPunct="1"/>
            <a:r>
              <a:rPr lang="fr-FR" dirty="0" err="1" smtClean="0"/>
              <a:t>Ayuda</a:t>
            </a:r>
            <a:r>
              <a:rPr lang="fr-FR" dirty="0" smtClean="0"/>
              <a:t> </a:t>
            </a:r>
            <a:r>
              <a:rPr lang="fr-FR" dirty="0" err="1" smtClean="0"/>
              <a:t>económica</a:t>
            </a:r>
            <a:endParaRPr lang="fr-FR" dirty="0" smtClean="0"/>
          </a:p>
        </p:txBody>
      </p:sp>
      <p:sp>
        <p:nvSpPr>
          <p:cNvPr id="19459" name="Rectangle 17"/>
          <p:cNvSpPr>
            <a:spLocks noGrp="1"/>
          </p:cNvSpPr>
          <p:nvPr>
            <p:ph type="body" idx="1"/>
          </p:nvPr>
        </p:nvSpPr>
        <p:spPr>
          <a:xfrm>
            <a:off x="500743" y="1829789"/>
            <a:ext cx="8147050" cy="3276600"/>
          </a:xfrm>
        </p:spPr>
        <p:txBody>
          <a:bodyPr/>
          <a:lstStyle/>
          <a:p>
            <a:pPr eaLnBrk="1" hangingPunct="1"/>
            <a:r>
              <a:rPr lang="fr-FR" sz="2000" b="1" dirty="0" err="1" smtClean="0"/>
              <a:t>Curso</a:t>
            </a:r>
            <a:r>
              <a:rPr lang="fr-FR" sz="2000" b="1" dirty="0" smtClean="0"/>
              <a:t> de </a:t>
            </a:r>
            <a:r>
              <a:rPr lang="fr-FR" sz="2000" b="1" dirty="0" err="1" smtClean="0"/>
              <a:t>alemán</a:t>
            </a:r>
            <a:r>
              <a:rPr lang="fr-FR" sz="2000" b="1" dirty="0" smtClean="0"/>
              <a:t> en </a:t>
            </a:r>
            <a:r>
              <a:rPr lang="fr-FR" sz="2000" b="1" dirty="0" err="1" smtClean="0"/>
              <a:t>origen</a:t>
            </a:r>
            <a:r>
              <a:rPr lang="fr-FR" sz="2000" dirty="0" smtClean="0"/>
              <a:t>: </a:t>
            </a:r>
          </a:p>
          <a:p>
            <a:pPr lvl="1" eaLnBrk="1" hangingPunct="1"/>
            <a:r>
              <a:rPr lang="fr-FR" sz="1600" dirty="0" err="1" smtClean="0"/>
              <a:t>Financiado</a:t>
            </a:r>
            <a:r>
              <a:rPr lang="fr-FR" sz="1600" dirty="0" smtClean="0"/>
              <a:t> </a:t>
            </a:r>
            <a:r>
              <a:rPr lang="fr-FR" sz="1600" dirty="0" err="1" smtClean="0"/>
              <a:t>íntegramente</a:t>
            </a:r>
            <a:r>
              <a:rPr lang="fr-FR" sz="1600" dirty="0" smtClean="0"/>
              <a:t> </a:t>
            </a:r>
            <a:r>
              <a:rPr lang="fr-FR" sz="1600" dirty="0" err="1" smtClean="0"/>
              <a:t>por</a:t>
            </a:r>
            <a:r>
              <a:rPr lang="fr-FR" sz="1600" dirty="0" smtClean="0"/>
              <a:t> el </a:t>
            </a:r>
            <a:r>
              <a:rPr lang="fr-FR" sz="1600" dirty="0" err="1" smtClean="0"/>
              <a:t>ZAV</a:t>
            </a:r>
            <a:endParaRPr lang="fr-FR" sz="1600" dirty="0" smtClean="0"/>
          </a:p>
          <a:p>
            <a:pPr lvl="1" eaLnBrk="1" hangingPunct="1"/>
            <a:r>
              <a:rPr lang="fr-FR" sz="1600" dirty="0" err="1" smtClean="0"/>
              <a:t>Adelanto</a:t>
            </a:r>
            <a:r>
              <a:rPr lang="fr-FR" sz="1600" dirty="0" smtClean="0"/>
              <a:t> </a:t>
            </a:r>
            <a:r>
              <a:rPr lang="fr-FR" sz="1600" dirty="0" err="1" smtClean="0"/>
              <a:t>del</a:t>
            </a:r>
            <a:r>
              <a:rPr lang="fr-FR" sz="1600" dirty="0" smtClean="0"/>
              <a:t> 10 % al </a:t>
            </a:r>
            <a:r>
              <a:rPr lang="fr-FR" sz="1600" dirty="0" err="1" smtClean="0"/>
              <a:t>inicio</a:t>
            </a:r>
            <a:r>
              <a:rPr lang="fr-FR" sz="1600" dirty="0" smtClean="0"/>
              <a:t> de </a:t>
            </a:r>
            <a:r>
              <a:rPr lang="fr-FR" sz="1600" dirty="0" err="1" smtClean="0"/>
              <a:t>curso</a:t>
            </a:r>
            <a:r>
              <a:rPr lang="fr-FR" sz="1600" dirty="0" smtClean="0"/>
              <a:t> </a:t>
            </a:r>
            <a:r>
              <a:rPr lang="fr-FR" sz="1600" dirty="0" err="1" smtClean="0"/>
              <a:t>por</a:t>
            </a:r>
            <a:r>
              <a:rPr lang="fr-FR" sz="1600" dirty="0" smtClean="0"/>
              <a:t> parte </a:t>
            </a:r>
            <a:r>
              <a:rPr lang="fr-FR" sz="1600" dirty="0" err="1" smtClean="0"/>
              <a:t>del</a:t>
            </a:r>
            <a:r>
              <a:rPr lang="fr-FR" sz="1600" dirty="0" smtClean="0"/>
              <a:t> </a:t>
            </a:r>
            <a:r>
              <a:rPr lang="fr-FR" sz="1600" dirty="0" err="1" smtClean="0"/>
              <a:t>alumno</a:t>
            </a:r>
            <a:endParaRPr lang="fr-FR" sz="1600" dirty="0" smtClean="0"/>
          </a:p>
          <a:p>
            <a:pPr eaLnBrk="1" hangingPunct="1"/>
            <a:r>
              <a:rPr lang="fr-FR" sz="2000" b="1" dirty="0" err="1" smtClean="0"/>
              <a:t>Gastos</a:t>
            </a:r>
            <a:r>
              <a:rPr lang="fr-FR" sz="2000" b="1" dirty="0" smtClean="0"/>
              <a:t> de </a:t>
            </a:r>
            <a:r>
              <a:rPr lang="fr-FR" sz="2000" b="1" dirty="0" err="1" smtClean="0"/>
              <a:t>viaje</a:t>
            </a:r>
            <a:r>
              <a:rPr lang="fr-FR" sz="2000" dirty="0" smtClean="0"/>
              <a:t>: </a:t>
            </a:r>
          </a:p>
          <a:p>
            <a:pPr lvl="1" eaLnBrk="1" hangingPunct="1"/>
            <a:r>
              <a:rPr lang="es-ES" sz="1600" dirty="0" smtClean="0"/>
              <a:t>200 € hasta una distancia de 500 km. o </a:t>
            </a:r>
          </a:p>
          <a:p>
            <a:pPr lvl="1" eaLnBrk="1" hangingPunct="1"/>
            <a:r>
              <a:rPr lang="es-ES" sz="1600" dirty="0" smtClean="0"/>
              <a:t>300 € para distancias superiores</a:t>
            </a:r>
            <a:endParaRPr lang="fr-FR" sz="1600" dirty="0" smtClean="0"/>
          </a:p>
          <a:p>
            <a:pPr eaLnBrk="1" hangingPunct="1"/>
            <a:r>
              <a:rPr lang="fr-FR" sz="2000" b="1" dirty="0" err="1" smtClean="0"/>
              <a:t>Traslado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definitivo</a:t>
            </a:r>
            <a:r>
              <a:rPr lang="fr-FR" sz="2000" b="1" dirty="0" smtClean="0"/>
              <a:t> para </a:t>
            </a:r>
            <a:r>
              <a:rPr lang="fr-FR" sz="2000" b="1" dirty="0" err="1" smtClean="0"/>
              <a:t>formación</a:t>
            </a:r>
            <a:r>
              <a:rPr lang="fr-FR" sz="2000" b="1" dirty="0" smtClean="0"/>
              <a:t>: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es-ES" sz="1600" dirty="0" smtClean="0"/>
              <a:t>500 </a:t>
            </a:r>
            <a:r>
              <a:rPr lang="es-ES" sz="1600" dirty="0" smtClean="0"/>
              <a:t>€, en los que están incluidos los posibles gastos de mudanza. </a:t>
            </a:r>
          </a:p>
          <a:p>
            <a:pPr eaLnBrk="1" hangingPunct="1"/>
            <a:r>
              <a:rPr lang="es-ES" sz="2000" b="1" dirty="0" smtClean="0"/>
              <a:t>Subsidio para cubrir los gastos de manutención 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1600" dirty="0" smtClean="0"/>
              <a:t>durante </a:t>
            </a:r>
            <a:r>
              <a:rPr lang="es-ES" sz="1600" dirty="0" smtClean="0"/>
              <a:t>el periodo de formación profesional: hasta 816 €/mes</a:t>
            </a:r>
            <a:endParaRPr lang="fr-FR" sz="1600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1295400" y="228600"/>
            <a:ext cx="3962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en-GB" sz="1400" b="1">
                <a:solidFill>
                  <a:schemeClr val="tx2"/>
                </a:solidFill>
                <a:ea typeface="Myriad Roman"/>
                <a:cs typeface="Myriad Roman"/>
              </a:rPr>
              <a:t>Proyecto Formación Dual. En qué consiste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/>
          </p:cNvSpPr>
          <p:nvPr>
            <p:ph type="title"/>
          </p:nvPr>
        </p:nvSpPr>
        <p:spPr>
          <a:xfrm>
            <a:off x="391885" y="629392"/>
            <a:ext cx="8383979" cy="707572"/>
          </a:xfrm>
        </p:spPr>
        <p:txBody>
          <a:bodyPr/>
          <a:lstStyle/>
          <a:p>
            <a:pPr algn="ctr" eaLnBrk="1" hangingPunct="1"/>
            <a:r>
              <a:rPr lang="fr-FR" dirty="0" err="1" smtClean="0"/>
              <a:t>SEGUIMIENTO</a:t>
            </a:r>
            <a:endParaRPr lang="fr-FR" dirty="0" smtClean="0"/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1295399" y="228600"/>
            <a:ext cx="62454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/>
            <a:r>
              <a:rPr lang="en-GB" sz="1400" b="1" dirty="0" err="1">
                <a:solidFill>
                  <a:schemeClr val="tx2"/>
                </a:solidFill>
                <a:ea typeface="Myriad Roman"/>
                <a:cs typeface="Myriad Roman"/>
              </a:rPr>
              <a:t>Proyecto</a:t>
            </a:r>
            <a:r>
              <a:rPr lang="en-GB" sz="1400" b="1" dirty="0">
                <a:solidFill>
                  <a:schemeClr val="tx2"/>
                </a:solidFill>
                <a:ea typeface="Myriad Roman"/>
                <a:cs typeface="Myriad Roman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Myriad Roman"/>
                <a:cs typeface="Myriad Roman"/>
              </a:rPr>
              <a:t>Formación</a:t>
            </a:r>
            <a:r>
              <a:rPr lang="en-GB" sz="1400" b="1" dirty="0">
                <a:solidFill>
                  <a:schemeClr val="tx2"/>
                </a:solidFill>
                <a:ea typeface="Myriad Roman"/>
                <a:cs typeface="Myriad Roman"/>
              </a:rPr>
              <a:t> Dual.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74618" y="2232561"/>
          <a:ext cx="7311242" cy="3063834"/>
        </p:xfrm>
        <a:graphic>
          <a:graphicData uri="http://schemas.openxmlformats.org/drawingml/2006/table">
            <a:tbl>
              <a:tblPr/>
              <a:tblGrid>
                <a:gridCol w="1693622"/>
                <a:gridCol w="3077186"/>
                <a:gridCol w="2540434"/>
              </a:tblGrid>
              <a:tr h="226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OFERTAS FP DUAL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CANDIDATOS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PRESELECCIONADOS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CURSO</a:t>
                      </a:r>
                      <a:r>
                        <a:rPr lang="es-ES" sz="20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ALEMÁN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ESPAÑA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2.019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651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4400" dirty="0" smtClean="0"/>
              <a:t>Muchas Gracias</a:t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3200" dirty="0" smtClean="0"/>
              <a:t>andres.gray@sepe.es</a:t>
            </a:r>
            <a:endParaRPr lang="fr-FR" sz="44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Eures: la red</a:t>
            </a:r>
            <a:endParaRPr lang="fr-FR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42900"/>
            <a:ext cx="7772400" cy="863600"/>
          </a:xfrm>
        </p:spPr>
        <p:txBody>
          <a:bodyPr/>
          <a:lstStyle/>
          <a:p>
            <a:r>
              <a:rPr lang="es-ES_tradnl" smtClean="0">
                <a:solidFill>
                  <a:schemeClr val="tx1"/>
                </a:solidFill>
                <a:latin typeface="Arial" pitchFamily="34" charset="0"/>
              </a:rPr>
              <a:t>Red   EURES</a:t>
            </a:r>
            <a:r>
              <a:rPr lang="es-ES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br>
              <a:rPr lang="es-ES" smtClean="0">
                <a:solidFill>
                  <a:schemeClr val="accent2"/>
                </a:solidFill>
                <a:latin typeface="Arial" pitchFamily="34" charset="0"/>
              </a:rPr>
            </a:br>
            <a:r>
              <a:rPr lang="es-ES" sz="2400" smtClean="0">
                <a:solidFill>
                  <a:schemeClr val="accent2"/>
                </a:solidFill>
                <a:latin typeface="Arial" pitchFamily="34" charset="0"/>
              </a:rPr>
              <a:t>European Employment Services</a:t>
            </a:r>
            <a:endParaRPr lang="es-ES" sz="2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0325"/>
            <a:ext cx="7772400" cy="4765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Creada por la Comisi</a:t>
            </a:r>
            <a:r>
              <a:rPr lang="es-ES" dirty="0" smtClean="0">
                <a:solidFill>
                  <a:schemeClr val="accent2"/>
                </a:solidFill>
              </a:rPr>
              <a:t>ó</a:t>
            </a: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n Europea,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red de cooperaci</a:t>
            </a:r>
            <a:r>
              <a:rPr lang="es-ES" dirty="0" smtClean="0">
                <a:solidFill>
                  <a:schemeClr val="accent2"/>
                </a:solidFill>
              </a:rPr>
              <a:t>ó</a:t>
            </a: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n de  los servicios p</a:t>
            </a:r>
            <a:r>
              <a:rPr lang="es-ES" dirty="0" smtClean="0">
                <a:solidFill>
                  <a:schemeClr val="accent2"/>
                </a:solidFill>
              </a:rPr>
              <a:t>ú</a:t>
            </a: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blicos de empleo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del Espacio Econ</a:t>
            </a:r>
            <a:r>
              <a:rPr lang="es-ES" dirty="0" smtClean="0">
                <a:solidFill>
                  <a:schemeClr val="accent2"/>
                </a:solidFill>
              </a:rPr>
              <a:t>ó</a:t>
            </a: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mico Europeo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Es un servicio </a:t>
            </a:r>
            <a:r>
              <a:rPr lang="es-ES" b="1" u="sng" dirty="0" smtClean="0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s-ES" b="1" u="sng" dirty="0" smtClean="0">
                <a:solidFill>
                  <a:schemeClr val="accent2"/>
                </a:solidFill>
              </a:rPr>
              <a:t>ú</a:t>
            </a:r>
            <a:r>
              <a:rPr lang="es-ES" b="1" u="sng" dirty="0" smtClean="0">
                <a:solidFill>
                  <a:schemeClr val="accent2"/>
                </a:solidFill>
                <a:latin typeface="Arial" pitchFamily="34" charset="0"/>
              </a:rPr>
              <a:t>blico y gratuito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s-ES_tradnl" dirty="0" smtClean="0">
                <a:solidFill>
                  <a:schemeClr val="accent2"/>
                </a:solidFill>
                <a:latin typeface="Arial" pitchFamily="34" charset="0"/>
              </a:rPr>
              <a:t>Objetivo</a:t>
            </a:r>
            <a:r>
              <a:rPr lang="es-ES_tradnl" dirty="0" smtClean="0">
                <a:solidFill>
                  <a:schemeClr val="accent2"/>
                </a:solidFill>
                <a:latin typeface="Arial" pitchFamily="34" charset="0"/>
              </a:rPr>
              <a:t>: Fomentar y apoyar </a:t>
            </a:r>
            <a:r>
              <a:rPr lang="es-ES_tradnl" dirty="0" smtClean="0">
                <a:solidFill>
                  <a:schemeClr val="accent2"/>
                </a:solidFill>
                <a:latin typeface="Arial" pitchFamily="34" charset="0"/>
              </a:rPr>
              <a:t>la </a:t>
            </a:r>
            <a:r>
              <a:rPr lang="es-ES_tradnl" dirty="0" smtClean="0">
                <a:solidFill>
                  <a:schemeClr val="accent2"/>
                </a:solidFill>
                <a:latin typeface="Arial" pitchFamily="34" charset="0"/>
              </a:rPr>
              <a:t>movilidad laboral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s-ES" dirty="0" smtClean="0">
                <a:solidFill>
                  <a:schemeClr val="accent2"/>
                </a:solidFill>
                <a:latin typeface="Arial" pitchFamily="34" charset="0"/>
              </a:rPr>
              <a:t>Con servicios dirigidos a empresarios y trabajadores.</a:t>
            </a:r>
            <a:endParaRPr lang="es-ES_tradnl" dirty="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s-ES_tradnl" dirty="0" smtClean="0">
                <a:solidFill>
                  <a:schemeClr val="accent2"/>
                </a:solidFill>
                <a:latin typeface="Arial" pitchFamily="34" charset="0"/>
              </a:rPr>
              <a:t>Los Servicios Públicos de Empleo de las </a:t>
            </a:r>
            <a:r>
              <a:rPr lang="es-ES_tradnl" dirty="0" err="1" smtClean="0">
                <a:solidFill>
                  <a:schemeClr val="accent2"/>
                </a:solidFill>
                <a:latin typeface="Arial" pitchFamily="34" charset="0"/>
              </a:rPr>
              <a:t>CCAA</a:t>
            </a:r>
            <a:r>
              <a:rPr lang="es-ES_tradnl" dirty="0" smtClean="0">
                <a:solidFill>
                  <a:schemeClr val="accent2"/>
                </a:solidFill>
                <a:latin typeface="Arial" pitchFamily="34" charset="0"/>
              </a:rPr>
              <a:t> son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None/>
            </a:pPr>
            <a:r>
              <a:rPr lang="es-ES_tradnl" dirty="0" smtClean="0">
                <a:solidFill>
                  <a:schemeClr val="accent2"/>
                </a:solidFill>
                <a:latin typeface="Arial" pitchFamily="34" charset="0"/>
              </a:rPr>
              <a:t> socios de la red</a:t>
            </a:r>
            <a:endParaRPr lang="es-ES" dirty="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</a:pPr>
            <a:endParaRPr lang="es-ES" sz="30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endParaRPr lang="es-ES" sz="3000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47725" y="455613"/>
            <a:ext cx="6865938" cy="792162"/>
          </a:xfrm>
        </p:spPr>
        <p:txBody>
          <a:bodyPr/>
          <a:lstStyle/>
          <a:p>
            <a:r>
              <a:rPr lang="es-ES_tradnl" sz="4100" smtClean="0"/>
              <a:t> </a:t>
            </a:r>
            <a:r>
              <a:rPr lang="es-ES_tradnl" sz="4100" smtClean="0">
                <a:solidFill>
                  <a:schemeClr val="tx1"/>
                </a:solidFill>
                <a:latin typeface="Arial" pitchFamily="34" charset="0"/>
              </a:rPr>
              <a:t>Espacio Económico Europeo </a:t>
            </a:r>
            <a:endParaRPr lang="es-ES" sz="41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41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39738" y="2071688"/>
            <a:ext cx="4540250" cy="4505325"/>
          </a:xfrm>
        </p:spPr>
        <p:txBody>
          <a:bodyPr/>
          <a:lstStyle/>
          <a:p>
            <a:r>
              <a:rPr lang="es-ES" b="1" smtClean="0">
                <a:solidFill>
                  <a:schemeClr val="accent2"/>
                </a:solidFill>
                <a:latin typeface="Arial" pitchFamily="34" charset="0"/>
              </a:rPr>
              <a:t>UE +</a:t>
            </a:r>
          </a:p>
          <a:p>
            <a:r>
              <a:rPr lang="es-ES" b="1" smtClean="0">
                <a:solidFill>
                  <a:schemeClr val="accent2"/>
                </a:solidFill>
                <a:latin typeface="Arial" pitchFamily="34" charset="0"/>
              </a:rPr>
              <a:t>Noruega</a:t>
            </a:r>
          </a:p>
          <a:p>
            <a:r>
              <a:rPr lang="es-ES" b="1" smtClean="0">
                <a:solidFill>
                  <a:schemeClr val="accent2"/>
                </a:solidFill>
                <a:latin typeface="Arial" pitchFamily="34" charset="0"/>
              </a:rPr>
              <a:t>Islandia</a:t>
            </a:r>
          </a:p>
          <a:p>
            <a:r>
              <a:rPr lang="es-ES" b="1" smtClean="0">
                <a:solidFill>
                  <a:schemeClr val="accent2"/>
                </a:solidFill>
                <a:latin typeface="Arial" pitchFamily="34" charset="0"/>
              </a:rPr>
              <a:t>Lienschenstein +</a:t>
            </a:r>
          </a:p>
          <a:p>
            <a:r>
              <a:rPr lang="es-ES" b="1" smtClean="0">
                <a:solidFill>
                  <a:schemeClr val="accent2"/>
                </a:solidFill>
                <a:latin typeface="Arial" pitchFamily="34" charset="0"/>
              </a:rPr>
              <a:t>Suiza</a:t>
            </a:r>
          </a:p>
          <a:p>
            <a:endParaRPr lang="es-ES" smtClean="0">
              <a:latin typeface="Arial" pitchFamily="34" charset="0"/>
            </a:endParaRPr>
          </a:p>
        </p:txBody>
      </p:sp>
      <p:pic>
        <p:nvPicPr>
          <p:cNvPr id="28676" name="Picture 1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138" y="2009775"/>
            <a:ext cx="3494087" cy="4321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898525"/>
            <a:ext cx="7970838" cy="5959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ES_tradnl" b="1" dirty="0" smtClean="0">
                <a:latin typeface="Arial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pitchFamily="34" charset="0"/>
              </a:rPr>
              <a:t>Servicios </a:t>
            </a:r>
            <a:r>
              <a:rPr lang="es-ES" sz="2000" b="1" dirty="0" err="1" smtClean="0">
                <a:latin typeface="Arial" pitchFamily="34" charset="0"/>
              </a:rPr>
              <a:t>EURES</a:t>
            </a:r>
            <a:r>
              <a:rPr lang="es-ES" sz="2000" b="1" dirty="0" smtClean="0">
                <a:latin typeface="Arial" pitchFamily="34" charset="0"/>
              </a:rPr>
              <a:t> a personas:</a:t>
            </a:r>
          </a:p>
          <a:p>
            <a:pPr marL="342900" lvl="1" indent="-342900">
              <a:buFontTx/>
              <a:buChar char="•"/>
              <a:defRPr/>
            </a:pP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Intermediación Laboral</a:t>
            </a:r>
          </a:p>
          <a:p>
            <a:pPr>
              <a:defRPr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Difusión de Ofertas </a:t>
            </a: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de empleo</a:t>
            </a:r>
          </a:p>
          <a:p>
            <a:pPr>
              <a:defRPr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Información </a:t>
            </a: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sobre condiciones de vida y de trabajo en el país interesado.</a:t>
            </a:r>
          </a:p>
          <a:p>
            <a:pPr>
              <a:defRPr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Información sobre mercado de trabajo.</a:t>
            </a:r>
          </a:p>
          <a:p>
            <a:pPr marL="342900" lvl="1" indent="-342900">
              <a:buNone/>
              <a:defRPr/>
            </a:pPr>
            <a:endParaRPr lang="es-ES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marL="342900" lvl="1" indent="-342900">
              <a:buNone/>
              <a:defRPr/>
            </a:pPr>
            <a:endParaRPr lang="es-ES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Tx/>
              <a:buNone/>
              <a:defRPr/>
            </a:pPr>
            <a:r>
              <a:rPr lang="es-ES_tradnl" b="1" dirty="0" smtClean="0">
                <a:latin typeface="Arial" pitchFamily="34" charset="0"/>
              </a:rPr>
              <a:t>Servicios EURES a  empresas</a:t>
            </a:r>
          </a:p>
          <a:p>
            <a:pPr lvl="1">
              <a:defRPr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Información y asesoramiento sobre cómo reclutar trabajadores de todo</a:t>
            </a:r>
          </a:p>
          <a:p>
            <a:pPr lvl="1">
              <a:buFontTx/>
              <a:buNone/>
              <a:defRPr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 el EEE.</a:t>
            </a:r>
          </a:p>
          <a:p>
            <a:pPr lvl="1">
              <a:defRPr/>
            </a:pPr>
            <a:r>
              <a:rPr lang="es-ES" sz="1800" dirty="0" smtClean="0">
                <a:solidFill>
                  <a:schemeClr val="accent2"/>
                </a:solidFill>
                <a:latin typeface="Arial" pitchFamily="34" charset="0"/>
              </a:rPr>
              <a:t>Gestión 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de ofertas de empleo</a:t>
            </a:r>
          </a:p>
          <a:p>
            <a:pPr lvl="1">
              <a:defRPr/>
            </a:pP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Intermediación Laboral</a:t>
            </a:r>
          </a:p>
          <a:p>
            <a:pPr>
              <a:defRPr/>
            </a:pPr>
            <a:endParaRPr lang="es-ES" sz="2000" dirty="0" smtClean="0">
              <a:solidFill>
                <a:srgbClr val="0033CC"/>
              </a:solidFill>
              <a:latin typeface="Arial" pitchFamily="34" charset="0"/>
            </a:endParaRP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pitchFamily="34" charset="0"/>
              </a:rPr>
              <a:t> </a:t>
            </a:r>
            <a:endParaRPr lang="es-ES" sz="2000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662113" y="6469063"/>
            <a:ext cx="4572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endParaRPr lang="es-ES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1238" y="0"/>
            <a:ext cx="8132762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12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12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12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12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17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2000" b="1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S" sz="2300" smtClean="0">
                <a:latin typeface="Arial" pitchFamily="34" charset="0"/>
              </a:rPr>
              <a:t>¿Por qué trabajar en otro país?</a:t>
            </a:r>
            <a:r>
              <a:rPr lang="es-ES" sz="2300" b="1" smtClean="0">
                <a:solidFill>
                  <a:srgbClr val="003399"/>
                </a:solidFill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2300" b="1" smtClean="0">
              <a:solidFill>
                <a:srgbClr val="003399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ES" sz="2000" b="1" smtClean="0">
              <a:solidFill>
                <a:srgbClr val="003399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2000" smtClean="0">
                <a:solidFill>
                  <a:schemeClr val="accent2"/>
                </a:solidFill>
                <a:latin typeface="Arial" pitchFamily="34" charset="0"/>
              </a:rPr>
              <a:t>Mejorar mi nivel de idioma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ES" sz="200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2000" smtClean="0">
                <a:solidFill>
                  <a:schemeClr val="accent2"/>
                </a:solidFill>
                <a:latin typeface="Arial" pitchFamily="34" charset="0"/>
              </a:rPr>
              <a:t>Tener una experiencia enriquecedora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ES" sz="200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2000" smtClean="0">
                <a:solidFill>
                  <a:schemeClr val="accent2"/>
                </a:solidFill>
                <a:latin typeface="Arial" pitchFamily="34" charset="0"/>
              </a:rPr>
              <a:t>Mejorar mi currículo a la hora de buscar empleo</a:t>
            </a:r>
          </a:p>
          <a:p>
            <a:pPr>
              <a:lnSpc>
                <a:spcPct val="80000"/>
              </a:lnSpc>
            </a:pPr>
            <a:endParaRPr lang="es-ES" sz="2000" b="1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s-ES" sz="2000" b="1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2300" smtClean="0">
                <a:latin typeface="Arial" pitchFamily="34" charset="0"/>
              </a:rPr>
              <a:t>¿Qué debo tener en cuenta?</a:t>
            </a:r>
            <a:endParaRPr lang="es-ES" sz="2300" smtClean="0">
              <a:solidFill>
                <a:srgbClr val="660066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s-ES" sz="2300" b="1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s-ES" sz="2200" smtClean="0">
                <a:solidFill>
                  <a:schemeClr val="accent2"/>
                </a:solidFill>
                <a:latin typeface="Arial" pitchFamily="34" charset="0"/>
              </a:rPr>
              <a:t>Informaci</a:t>
            </a:r>
            <a:r>
              <a:rPr lang="es-ES" sz="2200" smtClean="0">
                <a:solidFill>
                  <a:schemeClr val="accent2"/>
                </a:solidFill>
              </a:rPr>
              <a:t>ó</a:t>
            </a:r>
            <a:r>
              <a:rPr lang="es-ES" sz="2200" smtClean="0">
                <a:solidFill>
                  <a:schemeClr val="accent2"/>
                </a:solidFill>
                <a:latin typeface="Arial" pitchFamily="34" charset="0"/>
              </a:rPr>
              <a:t>n del pa</a:t>
            </a:r>
            <a:r>
              <a:rPr lang="es-ES" sz="2200" smtClean="0">
                <a:solidFill>
                  <a:schemeClr val="accent2"/>
                </a:solidFill>
              </a:rPr>
              <a:t>í</a:t>
            </a:r>
            <a:r>
              <a:rPr lang="es-ES" sz="2200" smtClean="0">
                <a:solidFill>
                  <a:schemeClr val="accent2"/>
                </a:solidFill>
                <a:latin typeface="Arial" pitchFamily="34" charset="0"/>
              </a:rPr>
              <a:t>s y de su mercado de trabajo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s-ES" sz="2200" smtClean="0">
                <a:solidFill>
                  <a:schemeClr val="accent2"/>
                </a:solidFill>
                <a:latin typeface="Arial" pitchFamily="34" charset="0"/>
              </a:rPr>
              <a:t>Hablar el idioma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s-ES" sz="2200" smtClean="0">
                <a:solidFill>
                  <a:schemeClr val="accent2"/>
                </a:solidFill>
                <a:latin typeface="Arial" pitchFamily="34" charset="0"/>
              </a:rPr>
              <a:t>Preparar una candidatura adecuada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s-ES" sz="2200" smtClean="0">
                <a:solidFill>
                  <a:schemeClr val="accent2"/>
                </a:solidFill>
                <a:latin typeface="Arial" pitchFamily="34" charset="0"/>
              </a:rPr>
              <a:t>Buscar ofertas de empleo</a:t>
            </a:r>
          </a:p>
          <a:p>
            <a:pPr>
              <a:lnSpc>
                <a:spcPct val="80000"/>
              </a:lnSpc>
            </a:pPr>
            <a:endParaRPr lang="es-ES" sz="2000" b="1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s-ES" sz="2000" smtClean="0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sz="2000" smtClean="0">
              <a:solidFill>
                <a:schemeClr val="accent2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286000" y="2451100"/>
            <a:ext cx="457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endParaRPr lang="es-ES">
              <a:solidFill>
                <a:srgbClr val="003399"/>
              </a:solidFill>
            </a:endParaRPr>
          </a:p>
          <a:p>
            <a:endParaRPr lang="es-ES">
              <a:solidFill>
                <a:srgbClr val="003399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6538" y="0"/>
            <a:ext cx="12874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Cá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5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5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53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7D7D7D"/>
      </a:dk1>
      <a:lt1>
        <a:srgbClr val="FFFFFF"/>
      </a:lt1>
      <a:dk2>
        <a:srgbClr val="00388C"/>
      </a:dk2>
      <a:lt2>
        <a:srgbClr val="009EE0"/>
      </a:lt2>
      <a:accent1>
        <a:srgbClr val="009534"/>
      </a:accent1>
      <a:accent2>
        <a:srgbClr val="6A3488"/>
      </a:accent2>
      <a:accent3>
        <a:srgbClr val="FFFFFF"/>
      </a:accent3>
      <a:accent4>
        <a:srgbClr val="6A6A6A"/>
      </a:accent4>
      <a:accent5>
        <a:srgbClr val="AAC8AE"/>
      </a:accent5>
      <a:accent6>
        <a:srgbClr val="5F2E7B"/>
      </a:accent6>
      <a:hlink>
        <a:srgbClr val="E64135"/>
      </a:hlink>
      <a:folHlink>
        <a:srgbClr val="F294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7D7D7D"/>
        </a:dk1>
        <a:lt1>
          <a:srgbClr val="FFFFFF"/>
        </a:lt1>
        <a:dk2>
          <a:srgbClr val="00388C"/>
        </a:dk2>
        <a:lt2>
          <a:srgbClr val="009EE0"/>
        </a:lt2>
        <a:accent1>
          <a:srgbClr val="009534"/>
        </a:accent1>
        <a:accent2>
          <a:srgbClr val="6A3488"/>
        </a:accent2>
        <a:accent3>
          <a:srgbClr val="FFFFFF"/>
        </a:accent3>
        <a:accent4>
          <a:srgbClr val="6A6A6A"/>
        </a:accent4>
        <a:accent5>
          <a:srgbClr val="AAC8AE"/>
        </a:accent5>
        <a:accent6>
          <a:srgbClr val="5F2E7B"/>
        </a:accent6>
        <a:hlink>
          <a:srgbClr val="E64135"/>
        </a:hlink>
        <a:folHlink>
          <a:srgbClr val="F2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7D7D7D"/>
      </a:dk1>
      <a:lt1>
        <a:srgbClr val="FFFFFF"/>
      </a:lt1>
      <a:dk2>
        <a:srgbClr val="00388C"/>
      </a:dk2>
      <a:lt2>
        <a:srgbClr val="009EE0"/>
      </a:lt2>
      <a:accent1>
        <a:srgbClr val="009534"/>
      </a:accent1>
      <a:accent2>
        <a:srgbClr val="6A3488"/>
      </a:accent2>
      <a:accent3>
        <a:srgbClr val="FFFFFF"/>
      </a:accent3>
      <a:accent4>
        <a:srgbClr val="6A6A6A"/>
      </a:accent4>
      <a:accent5>
        <a:srgbClr val="AAC8AE"/>
      </a:accent5>
      <a:accent6>
        <a:srgbClr val="5F2E7B"/>
      </a:accent6>
      <a:hlink>
        <a:srgbClr val="E64135"/>
      </a:hlink>
      <a:folHlink>
        <a:srgbClr val="F29400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7D7D7D"/>
        </a:dk1>
        <a:lt1>
          <a:srgbClr val="FFFFFF"/>
        </a:lt1>
        <a:dk2>
          <a:srgbClr val="00388C"/>
        </a:dk2>
        <a:lt2>
          <a:srgbClr val="009EE0"/>
        </a:lt2>
        <a:accent1>
          <a:srgbClr val="009534"/>
        </a:accent1>
        <a:accent2>
          <a:srgbClr val="6A3488"/>
        </a:accent2>
        <a:accent3>
          <a:srgbClr val="FFFFFF"/>
        </a:accent3>
        <a:accent4>
          <a:srgbClr val="6A6A6A"/>
        </a:accent4>
        <a:accent5>
          <a:srgbClr val="AAC8AE"/>
        </a:accent5>
        <a:accent6>
          <a:srgbClr val="5F2E7B"/>
        </a:accent6>
        <a:hlink>
          <a:srgbClr val="E64135"/>
        </a:hlink>
        <a:folHlink>
          <a:srgbClr val="F2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7D7D7D"/>
      </a:dk1>
      <a:lt1>
        <a:srgbClr val="FFFFFF"/>
      </a:lt1>
      <a:dk2>
        <a:srgbClr val="00388C"/>
      </a:dk2>
      <a:lt2>
        <a:srgbClr val="009EE0"/>
      </a:lt2>
      <a:accent1>
        <a:srgbClr val="009534"/>
      </a:accent1>
      <a:accent2>
        <a:srgbClr val="6A3488"/>
      </a:accent2>
      <a:accent3>
        <a:srgbClr val="FFFFFF"/>
      </a:accent3>
      <a:accent4>
        <a:srgbClr val="6A6A6A"/>
      </a:accent4>
      <a:accent5>
        <a:srgbClr val="AAC8AE"/>
      </a:accent5>
      <a:accent6>
        <a:srgbClr val="5F2E7B"/>
      </a:accent6>
      <a:hlink>
        <a:srgbClr val="E64135"/>
      </a:hlink>
      <a:folHlink>
        <a:srgbClr val="F29400"/>
      </a:folHlink>
    </a:clrScheme>
    <a:fontScheme name="2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7D7D7D"/>
        </a:dk1>
        <a:lt1>
          <a:srgbClr val="FFFFFF"/>
        </a:lt1>
        <a:dk2>
          <a:srgbClr val="00388C"/>
        </a:dk2>
        <a:lt2>
          <a:srgbClr val="009EE0"/>
        </a:lt2>
        <a:accent1>
          <a:srgbClr val="009534"/>
        </a:accent1>
        <a:accent2>
          <a:srgbClr val="6A3488"/>
        </a:accent2>
        <a:accent3>
          <a:srgbClr val="FFFFFF"/>
        </a:accent3>
        <a:accent4>
          <a:srgbClr val="6A6A6A"/>
        </a:accent4>
        <a:accent5>
          <a:srgbClr val="AAC8AE"/>
        </a:accent5>
        <a:accent6>
          <a:srgbClr val="5F2E7B"/>
        </a:accent6>
        <a:hlink>
          <a:srgbClr val="E64135"/>
        </a:hlink>
        <a:folHlink>
          <a:srgbClr val="F2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7D7D7D"/>
      </a:dk1>
      <a:lt1>
        <a:srgbClr val="FFFFFF"/>
      </a:lt1>
      <a:dk2>
        <a:srgbClr val="00388C"/>
      </a:dk2>
      <a:lt2>
        <a:srgbClr val="009EE0"/>
      </a:lt2>
      <a:accent1>
        <a:srgbClr val="009534"/>
      </a:accent1>
      <a:accent2>
        <a:srgbClr val="6A3488"/>
      </a:accent2>
      <a:accent3>
        <a:srgbClr val="FFFFFF"/>
      </a:accent3>
      <a:accent4>
        <a:srgbClr val="6A6A6A"/>
      </a:accent4>
      <a:accent5>
        <a:srgbClr val="AAC8AE"/>
      </a:accent5>
      <a:accent6>
        <a:srgbClr val="5F2E7B"/>
      </a:accent6>
      <a:hlink>
        <a:srgbClr val="E64135"/>
      </a:hlink>
      <a:folHlink>
        <a:srgbClr val="F29400"/>
      </a:folHlink>
    </a:clrScheme>
    <a:fontScheme name="3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7D7D7D"/>
        </a:dk1>
        <a:lt1>
          <a:srgbClr val="FFFFFF"/>
        </a:lt1>
        <a:dk2>
          <a:srgbClr val="00388C"/>
        </a:dk2>
        <a:lt2>
          <a:srgbClr val="009EE0"/>
        </a:lt2>
        <a:accent1>
          <a:srgbClr val="009534"/>
        </a:accent1>
        <a:accent2>
          <a:srgbClr val="6A3488"/>
        </a:accent2>
        <a:accent3>
          <a:srgbClr val="FFFFFF"/>
        </a:accent3>
        <a:accent4>
          <a:srgbClr val="6A6A6A"/>
        </a:accent4>
        <a:accent5>
          <a:srgbClr val="AAC8AE"/>
        </a:accent5>
        <a:accent6>
          <a:srgbClr val="5F2E7B"/>
        </a:accent6>
        <a:hlink>
          <a:srgbClr val="E64135"/>
        </a:hlink>
        <a:folHlink>
          <a:srgbClr val="F2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7D7D7D"/>
      </a:dk1>
      <a:lt1>
        <a:srgbClr val="FFFFFF"/>
      </a:lt1>
      <a:dk2>
        <a:srgbClr val="00388C"/>
      </a:dk2>
      <a:lt2>
        <a:srgbClr val="009EE0"/>
      </a:lt2>
      <a:accent1>
        <a:srgbClr val="009534"/>
      </a:accent1>
      <a:accent2>
        <a:srgbClr val="6A3488"/>
      </a:accent2>
      <a:accent3>
        <a:srgbClr val="FFFFFF"/>
      </a:accent3>
      <a:accent4>
        <a:srgbClr val="6A6A6A"/>
      </a:accent4>
      <a:accent5>
        <a:srgbClr val="AAC8AE"/>
      </a:accent5>
      <a:accent6>
        <a:srgbClr val="5F2E7B"/>
      </a:accent6>
      <a:hlink>
        <a:srgbClr val="E64135"/>
      </a:hlink>
      <a:folHlink>
        <a:srgbClr val="F29400"/>
      </a:folHlink>
    </a:clrScheme>
    <a:fontScheme name="4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7D7D7D"/>
        </a:dk1>
        <a:lt1>
          <a:srgbClr val="FFFFFF"/>
        </a:lt1>
        <a:dk2>
          <a:srgbClr val="00388C"/>
        </a:dk2>
        <a:lt2>
          <a:srgbClr val="009EE0"/>
        </a:lt2>
        <a:accent1>
          <a:srgbClr val="009534"/>
        </a:accent1>
        <a:accent2>
          <a:srgbClr val="6A3488"/>
        </a:accent2>
        <a:accent3>
          <a:srgbClr val="FFFFFF"/>
        </a:accent3>
        <a:accent4>
          <a:srgbClr val="6A6A6A"/>
        </a:accent4>
        <a:accent5>
          <a:srgbClr val="AAC8AE"/>
        </a:accent5>
        <a:accent6>
          <a:srgbClr val="5F2E7B"/>
        </a:accent6>
        <a:hlink>
          <a:srgbClr val="E64135"/>
        </a:hlink>
        <a:folHlink>
          <a:srgbClr val="F2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5_Default Design 1">
      <a:dk1>
        <a:srgbClr val="7D7D7D"/>
      </a:dk1>
      <a:lt1>
        <a:srgbClr val="FFFFFF"/>
      </a:lt1>
      <a:dk2>
        <a:srgbClr val="00388C"/>
      </a:dk2>
      <a:lt2>
        <a:srgbClr val="009EE0"/>
      </a:lt2>
      <a:accent1>
        <a:srgbClr val="009534"/>
      </a:accent1>
      <a:accent2>
        <a:srgbClr val="6A3488"/>
      </a:accent2>
      <a:accent3>
        <a:srgbClr val="FFFFFF"/>
      </a:accent3>
      <a:accent4>
        <a:srgbClr val="6A6A6A"/>
      </a:accent4>
      <a:accent5>
        <a:srgbClr val="AAC8AE"/>
      </a:accent5>
      <a:accent6>
        <a:srgbClr val="5F2E7B"/>
      </a:accent6>
      <a:hlink>
        <a:srgbClr val="E64135"/>
      </a:hlink>
      <a:folHlink>
        <a:srgbClr val="F29400"/>
      </a:folHlink>
    </a:clrScheme>
    <a:fontScheme name="5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7D7D7D"/>
        </a:dk1>
        <a:lt1>
          <a:srgbClr val="FFFFFF"/>
        </a:lt1>
        <a:dk2>
          <a:srgbClr val="00388C"/>
        </a:dk2>
        <a:lt2>
          <a:srgbClr val="009EE0"/>
        </a:lt2>
        <a:accent1>
          <a:srgbClr val="009534"/>
        </a:accent1>
        <a:accent2>
          <a:srgbClr val="6A3488"/>
        </a:accent2>
        <a:accent3>
          <a:srgbClr val="FFFFFF"/>
        </a:accent3>
        <a:accent4>
          <a:srgbClr val="6A6A6A"/>
        </a:accent4>
        <a:accent5>
          <a:srgbClr val="AAC8AE"/>
        </a:accent5>
        <a:accent6>
          <a:srgbClr val="5F2E7B"/>
        </a:accent6>
        <a:hlink>
          <a:srgbClr val="E64135"/>
        </a:hlink>
        <a:folHlink>
          <a:srgbClr val="F2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7D7D7D"/>
    </a:dk1>
    <a:lt1>
      <a:srgbClr val="FFFFFF"/>
    </a:lt1>
    <a:dk2>
      <a:srgbClr val="00388C"/>
    </a:dk2>
    <a:lt2>
      <a:srgbClr val="FFE800"/>
    </a:lt2>
    <a:accent1>
      <a:srgbClr val="009534"/>
    </a:accent1>
    <a:accent2>
      <a:srgbClr val="6A3488"/>
    </a:accent2>
    <a:accent3>
      <a:srgbClr val="FFFFFF"/>
    </a:accent3>
    <a:accent4>
      <a:srgbClr val="6A6A6A"/>
    </a:accent4>
    <a:accent5>
      <a:srgbClr val="AAC8AE"/>
    </a:accent5>
    <a:accent6>
      <a:srgbClr val="5F2E7B"/>
    </a:accent6>
    <a:hlink>
      <a:srgbClr val="E64135"/>
    </a:hlink>
    <a:folHlink>
      <a:srgbClr val="F294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7D7D7D"/>
    </a:dk1>
    <a:lt1>
      <a:srgbClr val="FFFFFF"/>
    </a:lt1>
    <a:dk2>
      <a:srgbClr val="00388C"/>
    </a:dk2>
    <a:lt2>
      <a:srgbClr val="FFE800"/>
    </a:lt2>
    <a:accent1>
      <a:srgbClr val="009534"/>
    </a:accent1>
    <a:accent2>
      <a:srgbClr val="6A3488"/>
    </a:accent2>
    <a:accent3>
      <a:srgbClr val="FFFFFF"/>
    </a:accent3>
    <a:accent4>
      <a:srgbClr val="6A6A6A"/>
    </a:accent4>
    <a:accent5>
      <a:srgbClr val="AAC8AE"/>
    </a:accent5>
    <a:accent6>
      <a:srgbClr val="5F2E7B"/>
    </a:accent6>
    <a:hlink>
      <a:srgbClr val="E64135"/>
    </a:hlink>
    <a:folHlink>
      <a:srgbClr val="F294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7D7D7D"/>
    </a:dk1>
    <a:lt1>
      <a:srgbClr val="FFFFFF"/>
    </a:lt1>
    <a:dk2>
      <a:srgbClr val="00388C"/>
    </a:dk2>
    <a:lt2>
      <a:srgbClr val="FFE800"/>
    </a:lt2>
    <a:accent1>
      <a:srgbClr val="009534"/>
    </a:accent1>
    <a:accent2>
      <a:srgbClr val="6A3488"/>
    </a:accent2>
    <a:accent3>
      <a:srgbClr val="FFFFFF"/>
    </a:accent3>
    <a:accent4>
      <a:srgbClr val="6A6A6A"/>
    </a:accent4>
    <a:accent5>
      <a:srgbClr val="AAC8AE"/>
    </a:accent5>
    <a:accent6>
      <a:srgbClr val="5F2E7B"/>
    </a:accent6>
    <a:hlink>
      <a:srgbClr val="E64135"/>
    </a:hlink>
    <a:folHlink>
      <a:srgbClr val="F294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1245</Words>
  <Application>Microsoft Office PowerPoint</Application>
  <PresentationFormat>Presentación en pantalla (4:3)</PresentationFormat>
  <Paragraphs>289</Paragraphs>
  <Slides>46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EURES, TU EMPLEO  EN EUROPA</vt:lpstr>
      <vt:lpstr>De qué vamos a hablar</vt:lpstr>
      <vt:lpstr>La libre circulación de trabajadores: Un Derecho de los ciudadanos de la Unión</vt:lpstr>
      <vt:lpstr>Libre circulación de trabajadores</vt:lpstr>
      <vt:lpstr>Eures: la red</vt:lpstr>
      <vt:lpstr>Red   EURES  European Employment Services</vt:lpstr>
      <vt:lpstr> Espacio Económico Europeo </vt:lpstr>
      <vt:lpstr>Diapositiva 8</vt:lpstr>
      <vt:lpstr>Diapositiva 9</vt:lpstr>
      <vt:lpstr>El portal EURES</vt:lpstr>
      <vt:lpstr>   www.ec.europa.eu/eures    www.sepe.es/redEURES     web de los Servicios Públicos de Empleo de la CCAA      </vt:lpstr>
      <vt:lpstr>El Portal EURES Ofrece: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Eures en la web SEPE</vt:lpstr>
      <vt:lpstr>El Portal del  Servicio Público de Empleo Estatal SEPE</vt:lpstr>
      <vt:lpstr>EURES en www.sepe.es</vt:lpstr>
      <vt:lpstr>Eures en www.sepe.es/redEURES </vt:lpstr>
      <vt:lpstr>EURES en www.sepe.es/redEURES </vt:lpstr>
      <vt:lpstr>Diapositiva 27</vt:lpstr>
      <vt:lpstr>Informacion del pais  de destino</vt:lpstr>
      <vt:lpstr>Tres imprescindibles antes de salir:…</vt:lpstr>
      <vt:lpstr>Ofertas, Convocatorias y Proyectos</vt:lpstr>
      <vt:lpstr>Diapositiva 31</vt:lpstr>
      <vt:lpstr>Puentes de Cooperación Permanente EURES Alemania-España</vt:lpstr>
      <vt:lpstr>Jobbörse</vt:lpstr>
      <vt:lpstr>Diapositiva 34</vt:lpstr>
      <vt:lpstr>Empresas que reclutan en España</vt:lpstr>
      <vt:lpstr>…y QUÉ PUEDES…</vt:lpstr>
      <vt:lpstr>Tu Primer Trabajo EURES</vt:lpstr>
      <vt:lpstr>Qué es  Tu Primer Trabajo EURES</vt:lpstr>
      <vt:lpstr>DESTINATARIOS</vt:lpstr>
      <vt:lpstr>Objetivo de “Tu Primer Trabajo EURES” España</vt:lpstr>
      <vt:lpstr>Proyecto de Formación Dual  en Alemania</vt:lpstr>
      <vt:lpstr>Diapositiva 42</vt:lpstr>
      <vt:lpstr>FASES</vt:lpstr>
      <vt:lpstr>Ayuda económica</vt:lpstr>
      <vt:lpstr>SEGUIMIENTO</vt:lpstr>
      <vt:lpstr>Muchas Gracias  andres.gray@sepe.es</vt:lpstr>
    </vt:vector>
  </TitlesOfParts>
  <Manager>Ana Aguilar</Manager>
  <Company>Mostra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EURES</dc:title>
  <dc:subject>Template</dc:subject>
  <dc:creator>Kathy</dc:creator>
  <cp:lastModifiedBy>Andres</cp:lastModifiedBy>
  <cp:revision>283</cp:revision>
  <dcterms:created xsi:type="dcterms:W3CDTF">2008-07-07T11:52:51Z</dcterms:created>
  <dcterms:modified xsi:type="dcterms:W3CDTF">2013-06-18T07:21:22Z</dcterms:modified>
</cp:coreProperties>
</file>