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1" r:id="rId6"/>
    <p:sldId id="259" r:id="rId7"/>
    <p:sldId id="263" r:id="rId8"/>
    <p:sldId id="262" r:id="rId9"/>
    <p:sldId id="264" r:id="rId10"/>
    <p:sldId id="265" r:id="rId11"/>
    <p:sldId id="266" r:id="rId12"/>
  </p:sldIdLst>
  <p:sldSz cx="9144000" cy="6858000" type="screen4x3"/>
  <p:notesSz cx="6858000" cy="973772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27BD08-4D3D-4494-B81D-EE2D8651D5AE}" type="doc">
      <dgm:prSet loTypeId="urn:microsoft.com/office/officeart/2005/8/layout/pyramid2" loCatId="list" qsTypeId="urn:microsoft.com/office/officeart/2005/8/quickstyle/simple1#1" qsCatId="simple" csTypeId="urn:microsoft.com/office/officeart/2005/8/colors/accent5_5" csCatId="accent5" phldr="1"/>
      <dgm:spPr/>
    </dgm:pt>
    <dgm:pt modelId="{6814E022-CD25-47B6-A7AC-EAF6B65D8962}">
      <dgm:prSet phldrT="[Texto]"/>
      <dgm:spPr/>
      <dgm:t>
        <a:bodyPr/>
        <a:lstStyle/>
        <a:p>
          <a:r>
            <a:rPr lang="es-ES" b="1" i="1" dirty="0" smtClean="0">
              <a:solidFill>
                <a:srgbClr val="C00000"/>
              </a:solidFill>
            </a:rPr>
            <a:t>querer</a:t>
          </a:r>
          <a:endParaRPr lang="es-ES" b="1" i="1" dirty="0">
            <a:solidFill>
              <a:srgbClr val="C00000"/>
            </a:solidFill>
          </a:endParaRPr>
        </a:p>
      </dgm:t>
    </dgm:pt>
    <dgm:pt modelId="{6F1B83B9-1C14-4334-8DA9-39359C76420B}" type="parTrans" cxnId="{D6C43B3A-BC1D-4E03-89AD-331F80B9ACBC}">
      <dgm:prSet/>
      <dgm:spPr/>
      <dgm:t>
        <a:bodyPr/>
        <a:lstStyle/>
        <a:p>
          <a:endParaRPr lang="es-ES"/>
        </a:p>
      </dgm:t>
    </dgm:pt>
    <dgm:pt modelId="{78785E15-9138-42ED-89A6-B83C60A71619}" type="sibTrans" cxnId="{D6C43B3A-BC1D-4E03-89AD-331F80B9ACBC}">
      <dgm:prSet/>
      <dgm:spPr/>
      <dgm:t>
        <a:bodyPr/>
        <a:lstStyle/>
        <a:p>
          <a:endParaRPr lang="es-ES"/>
        </a:p>
      </dgm:t>
    </dgm:pt>
    <dgm:pt modelId="{9BE5BC32-4FE7-4F1D-B5A5-BFD230461B01}">
      <dgm:prSet phldrT="[Texto]"/>
      <dgm:spPr/>
      <dgm:t>
        <a:bodyPr/>
        <a:lstStyle/>
        <a:p>
          <a:r>
            <a:rPr lang="es-ES" b="1" i="1" dirty="0" smtClean="0">
              <a:solidFill>
                <a:schemeClr val="accent3">
                  <a:lumMod val="75000"/>
                </a:schemeClr>
              </a:solidFill>
            </a:rPr>
            <a:t>poder</a:t>
          </a:r>
          <a:endParaRPr lang="es-ES" b="1" i="1" dirty="0">
            <a:solidFill>
              <a:schemeClr val="accent3">
                <a:lumMod val="75000"/>
              </a:schemeClr>
            </a:solidFill>
          </a:endParaRPr>
        </a:p>
      </dgm:t>
    </dgm:pt>
    <dgm:pt modelId="{9923EF59-25C7-4F46-91E5-48930DB01FFB}" type="parTrans" cxnId="{5FEC43C4-53A8-4D9C-9773-8CAFE07FBB59}">
      <dgm:prSet/>
      <dgm:spPr/>
      <dgm:t>
        <a:bodyPr/>
        <a:lstStyle/>
        <a:p>
          <a:endParaRPr lang="es-ES"/>
        </a:p>
      </dgm:t>
    </dgm:pt>
    <dgm:pt modelId="{ADC461AB-2ACA-4977-9C9E-27FD4C8F8FE6}" type="sibTrans" cxnId="{5FEC43C4-53A8-4D9C-9773-8CAFE07FBB59}">
      <dgm:prSet/>
      <dgm:spPr/>
      <dgm:t>
        <a:bodyPr/>
        <a:lstStyle/>
        <a:p>
          <a:endParaRPr lang="es-ES"/>
        </a:p>
      </dgm:t>
    </dgm:pt>
    <dgm:pt modelId="{AD247663-C501-4E6D-BAFB-042093C34272}">
      <dgm:prSet phldrT="[Texto]"/>
      <dgm:spPr/>
      <dgm:t>
        <a:bodyPr/>
        <a:lstStyle/>
        <a:p>
          <a:r>
            <a:rPr lang="es-ES" b="1" i="1" dirty="0" smtClean="0"/>
            <a:t>conocer</a:t>
          </a:r>
          <a:endParaRPr lang="es-ES" b="1" i="1" dirty="0"/>
        </a:p>
      </dgm:t>
    </dgm:pt>
    <dgm:pt modelId="{EBA58CBF-D7FD-49CD-B4E4-2DDF66A22162}" type="parTrans" cxnId="{9565175C-CBED-4E2D-AE82-6486E99ECC8D}">
      <dgm:prSet/>
      <dgm:spPr/>
      <dgm:t>
        <a:bodyPr/>
        <a:lstStyle/>
        <a:p>
          <a:endParaRPr lang="es-ES"/>
        </a:p>
      </dgm:t>
    </dgm:pt>
    <dgm:pt modelId="{0228637E-6834-44C3-B9B8-3208718A55E3}" type="sibTrans" cxnId="{9565175C-CBED-4E2D-AE82-6486E99ECC8D}">
      <dgm:prSet/>
      <dgm:spPr/>
      <dgm:t>
        <a:bodyPr/>
        <a:lstStyle/>
        <a:p>
          <a:endParaRPr lang="es-ES"/>
        </a:p>
      </dgm:t>
    </dgm:pt>
    <dgm:pt modelId="{0C209C11-1441-43EE-835F-BE023D71B3BD}" type="pres">
      <dgm:prSet presAssocID="{5827BD08-4D3D-4494-B81D-EE2D8651D5AE}" presName="compositeShape" presStyleCnt="0">
        <dgm:presLayoutVars>
          <dgm:dir/>
          <dgm:resizeHandles/>
        </dgm:presLayoutVars>
      </dgm:prSet>
      <dgm:spPr/>
    </dgm:pt>
    <dgm:pt modelId="{72D2051B-A13C-4B0B-AE45-35AB580B74FC}" type="pres">
      <dgm:prSet presAssocID="{5827BD08-4D3D-4494-B81D-EE2D8651D5AE}" presName="pyramid" presStyleLbl="node1" presStyleIdx="0" presStyleCnt="1" custLinFactNeighborX="-15728"/>
      <dgm:spPr/>
    </dgm:pt>
    <dgm:pt modelId="{A63369E8-EEA4-4BAE-A793-01F729D46D9F}" type="pres">
      <dgm:prSet presAssocID="{5827BD08-4D3D-4494-B81D-EE2D8651D5AE}" presName="theList" presStyleCnt="0"/>
      <dgm:spPr/>
    </dgm:pt>
    <dgm:pt modelId="{ECD07ACF-FADB-42AC-A93C-CC3EC3DD648C}" type="pres">
      <dgm:prSet presAssocID="{6814E022-CD25-47B6-A7AC-EAF6B65D8962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6D52BB-17A4-4FB5-B31C-4DFAF75A6EE8}" type="pres">
      <dgm:prSet presAssocID="{6814E022-CD25-47B6-A7AC-EAF6B65D8962}" presName="aSpace" presStyleCnt="0"/>
      <dgm:spPr/>
    </dgm:pt>
    <dgm:pt modelId="{CF6ED380-D143-4864-A269-5F7C99C498E5}" type="pres">
      <dgm:prSet presAssocID="{9BE5BC32-4FE7-4F1D-B5A5-BFD230461B01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AAD59E-7826-4840-9026-2D1112D773A6}" type="pres">
      <dgm:prSet presAssocID="{9BE5BC32-4FE7-4F1D-B5A5-BFD230461B01}" presName="aSpace" presStyleCnt="0"/>
      <dgm:spPr/>
    </dgm:pt>
    <dgm:pt modelId="{D0129D29-F068-4AEF-9E47-810092C6C62E}" type="pres">
      <dgm:prSet presAssocID="{AD247663-C501-4E6D-BAFB-042093C34272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7FBFB2-B0F8-47AC-83E2-88A513805F60}" type="pres">
      <dgm:prSet presAssocID="{AD247663-C501-4E6D-BAFB-042093C34272}" presName="aSpace" presStyleCnt="0"/>
      <dgm:spPr/>
    </dgm:pt>
  </dgm:ptLst>
  <dgm:cxnLst>
    <dgm:cxn modelId="{C3DEE9E4-2814-4162-8A58-E7DC4E62C2A0}" type="presOf" srcId="{AD247663-C501-4E6D-BAFB-042093C34272}" destId="{D0129D29-F068-4AEF-9E47-810092C6C62E}" srcOrd="0" destOrd="0" presId="urn:microsoft.com/office/officeart/2005/8/layout/pyramid2"/>
    <dgm:cxn modelId="{5FEC43C4-53A8-4D9C-9773-8CAFE07FBB59}" srcId="{5827BD08-4D3D-4494-B81D-EE2D8651D5AE}" destId="{9BE5BC32-4FE7-4F1D-B5A5-BFD230461B01}" srcOrd="1" destOrd="0" parTransId="{9923EF59-25C7-4F46-91E5-48930DB01FFB}" sibTransId="{ADC461AB-2ACA-4977-9C9E-27FD4C8F8FE6}"/>
    <dgm:cxn modelId="{D6C43B3A-BC1D-4E03-89AD-331F80B9ACBC}" srcId="{5827BD08-4D3D-4494-B81D-EE2D8651D5AE}" destId="{6814E022-CD25-47B6-A7AC-EAF6B65D8962}" srcOrd="0" destOrd="0" parTransId="{6F1B83B9-1C14-4334-8DA9-39359C76420B}" sibTransId="{78785E15-9138-42ED-89A6-B83C60A71619}"/>
    <dgm:cxn modelId="{1349DE09-2D66-4B8B-9733-51CEB586D7EF}" type="presOf" srcId="{5827BD08-4D3D-4494-B81D-EE2D8651D5AE}" destId="{0C209C11-1441-43EE-835F-BE023D71B3BD}" srcOrd="0" destOrd="0" presId="urn:microsoft.com/office/officeart/2005/8/layout/pyramid2"/>
    <dgm:cxn modelId="{17DA3C8E-49E2-4C48-91B4-5FF1F258F2EA}" type="presOf" srcId="{6814E022-CD25-47B6-A7AC-EAF6B65D8962}" destId="{ECD07ACF-FADB-42AC-A93C-CC3EC3DD648C}" srcOrd="0" destOrd="0" presId="urn:microsoft.com/office/officeart/2005/8/layout/pyramid2"/>
    <dgm:cxn modelId="{9565175C-CBED-4E2D-AE82-6486E99ECC8D}" srcId="{5827BD08-4D3D-4494-B81D-EE2D8651D5AE}" destId="{AD247663-C501-4E6D-BAFB-042093C34272}" srcOrd="2" destOrd="0" parTransId="{EBA58CBF-D7FD-49CD-B4E4-2DDF66A22162}" sibTransId="{0228637E-6834-44C3-B9B8-3208718A55E3}"/>
    <dgm:cxn modelId="{936FFFD7-6185-4F2A-B1AF-FDB59AF8622D}" type="presOf" srcId="{9BE5BC32-4FE7-4F1D-B5A5-BFD230461B01}" destId="{CF6ED380-D143-4864-A269-5F7C99C498E5}" srcOrd="0" destOrd="0" presId="urn:microsoft.com/office/officeart/2005/8/layout/pyramid2"/>
    <dgm:cxn modelId="{6EADD96C-3467-4EC5-B359-88C150188AEB}" type="presParOf" srcId="{0C209C11-1441-43EE-835F-BE023D71B3BD}" destId="{72D2051B-A13C-4B0B-AE45-35AB580B74FC}" srcOrd="0" destOrd="0" presId="urn:microsoft.com/office/officeart/2005/8/layout/pyramid2"/>
    <dgm:cxn modelId="{F21C6F56-5772-4F58-A13C-851DEEF98A5B}" type="presParOf" srcId="{0C209C11-1441-43EE-835F-BE023D71B3BD}" destId="{A63369E8-EEA4-4BAE-A793-01F729D46D9F}" srcOrd="1" destOrd="0" presId="urn:microsoft.com/office/officeart/2005/8/layout/pyramid2"/>
    <dgm:cxn modelId="{29C6E927-4B08-47AE-86CF-4345FD0D44EA}" type="presParOf" srcId="{A63369E8-EEA4-4BAE-A793-01F729D46D9F}" destId="{ECD07ACF-FADB-42AC-A93C-CC3EC3DD648C}" srcOrd="0" destOrd="0" presId="urn:microsoft.com/office/officeart/2005/8/layout/pyramid2"/>
    <dgm:cxn modelId="{3C01BD81-5C99-4F8C-9915-57BE2ECA37D6}" type="presParOf" srcId="{A63369E8-EEA4-4BAE-A793-01F729D46D9F}" destId="{586D52BB-17A4-4FB5-B31C-4DFAF75A6EE8}" srcOrd="1" destOrd="0" presId="urn:microsoft.com/office/officeart/2005/8/layout/pyramid2"/>
    <dgm:cxn modelId="{22F85DE7-91A9-4AB1-85DF-E764A024BCB9}" type="presParOf" srcId="{A63369E8-EEA4-4BAE-A793-01F729D46D9F}" destId="{CF6ED380-D143-4864-A269-5F7C99C498E5}" srcOrd="2" destOrd="0" presId="urn:microsoft.com/office/officeart/2005/8/layout/pyramid2"/>
    <dgm:cxn modelId="{8C76559A-2121-45FE-9F94-29322204F8E2}" type="presParOf" srcId="{A63369E8-EEA4-4BAE-A793-01F729D46D9F}" destId="{EFAAD59E-7826-4840-9026-2D1112D773A6}" srcOrd="3" destOrd="0" presId="urn:microsoft.com/office/officeart/2005/8/layout/pyramid2"/>
    <dgm:cxn modelId="{95DD38F0-B3E0-4505-A4B3-0F3FB15B356D}" type="presParOf" srcId="{A63369E8-EEA4-4BAE-A793-01F729D46D9F}" destId="{D0129D29-F068-4AEF-9E47-810092C6C62E}" srcOrd="4" destOrd="0" presId="urn:microsoft.com/office/officeart/2005/8/layout/pyramid2"/>
    <dgm:cxn modelId="{7444B446-2120-4F06-91D6-76C11E541485}" type="presParOf" srcId="{A63369E8-EEA4-4BAE-A793-01F729D46D9F}" destId="{747FBFB2-B0F8-47AC-83E2-88A513805F6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60F585-4CE2-4737-AF64-9FCE70B833E7}" type="doc">
      <dgm:prSet loTypeId="urn:microsoft.com/office/officeart/2005/8/layout/hList7" loCatId="relationship" qsTypeId="urn:microsoft.com/office/officeart/2005/8/quickstyle/simple1#2" qsCatId="simple" csTypeId="urn:microsoft.com/office/officeart/2005/8/colors/accent1_2#1" csCatId="accent1" phldr="1"/>
      <dgm:spPr/>
    </dgm:pt>
    <dgm:pt modelId="{216C2BC7-1714-4F90-800A-858941C14C51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dirty="0" smtClean="0"/>
            <a:t>Conocer</a:t>
          </a:r>
        </a:p>
        <a:p>
          <a:r>
            <a:rPr lang="es-ES" dirty="0" smtClean="0"/>
            <a:t>se/ser</a:t>
          </a:r>
          <a:endParaRPr lang="es-ES" dirty="0"/>
        </a:p>
      </dgm:t>
    </dgm:pt>
    <dgm:pt modelId="{67ADD3B9-5BD5-422B-8750-5BA29D4F8081}" type="parTrans" cxnId="{C442AAD6-79F9-4317-856C-5A3AF65F6147}">
      <dgm:prSet/>
      <dgm:spPr/>
      <dgm:t>
        <a:bodyPr/>
        <a:lstStyle/>
        <a:p>
          <a:endParaRPr lang="es-ES"/>
        </a:p>
      </dgm:t>
    </dgm:pt>
    <dgm:pt modelId="{56CF0D12-F5B3-4E53-9ED7-F9533F4DAFCE}" type="sibTrans" cxnId="{C442AAD6-79F9-4317-856C-5A3AF65F6147}">
      <dgm:prSet/>
      <dgm:spPr/>
      <dgm:t>
        <a:bodyPr/>
        <a:lstStyle/>
        <a:p>
          <a:endParaRPr lang="es-ES"/>
        </a:p>
      </dgm:t>
    </dgm:pt>
    <dgm:pt modelId="{D85AD0EB-267A-4116-87E4-48D5017B0D90}">
      <dgm:prSet phldrT="[Texto]"/>
      <dgm:spPr>
        <a:solidFill>
          <a:srgbClr val="FF0000"/>
        </a:solidFill>
      </dgm:spPr>
      <dgm:t>
        <a:bodyPr/>
        <a:lstStyle/>
        <a:p>
          <a:r>
            <a:rPr lang="es-ES" dirty="0" smtClean="0"/>
            <a:t>Poder ser</a:t>
          </a:r>
          <a:endParaRPr lang="es-ES" dirty="0"/>
        </a:p>
      </dgm:t>
    </dgm:pt>
    <dgm:pt modelId="{51235516-D52D-4257-B466-47EEE5C5E49F}" type="parTrans" cxnId="{7C0A0293-6D43-44FC-BC84-F264981D579D}">
      <dgm:prSet/>
      <dgm:spPr/>
      <dgm:t>
        <a:bodyPr/>
        <a:lstStyle/>
        <a:p>
          <a:endParaRPr lang="es-ES"/>
        </a:p>
      </dgm:t>
    </dgm:pt>
    <dgm:pt modelId="{43AE7E44-D256-4D67-9048-B4EB81676E79}" type="sibTrans" cxnId="{7C0A0293-6D43-44FC-BC84-F264981D579D}">
      <dgm:prSet/>
      <dgm:spPr/>
      <dgm:t>
        <a:bodyPr/>
        <a:lstStyle/>
        <a:p>
          <a:endParaRPr lang="es-ES"/>
        </a:p>
      </dgm:t>
    </dgm:pt>
    <dgm:pt modelId="{28016F4E-BA7C-4F04-8675-4C63A2074712}">
      <dgm:prSet phldrT="[Texto]"/>
      <dgm:spPr>
        <a:solidFill>
          <a:srgbClr val="00B050"/>
        </a:solidFill>
      </dgm:spPr>
      <dgm:t>
        <a:bodyPr/>
        <a:lstStyle/>
        <a:p>
          <a:r>
            <a:rPr lang="es-ES" dirty="0" smtClean="0"/>
            <a:t>Querer</a:t>
          </a:r>
        </a:p>
        <a:p>
          <a:r>
            <a:rPr lang="es-ES" dirty="0" smtClean="0"/>
            <a:t>ser</a:t>
          </a:r>
          <a:endParaRPr lang="es-ES" dirty="0"/>
        </a:p>
      </dgm:t>
    </dgm:pt>
    <dgm:pt modelId="{A9707F7E-301E-47E6-914A-5E828F0C02F4}" type="parTrans" cxnId="{CDF2BDE6-CBB0-4EC4-8046-5F652092328C}">
      <dgm:prSet/>
      <dgm:spPr/>
      <dgm:t>
        <a:bodyPr/>
        <a:lstStyle/>
        <a:p>
          <a:endParaRPr lang="es-ES"/>
        </a:p>
      </dgm:t>
    </dgm:pt>
    <dgm:pt modelId="{2C9E98AB-04FE-4EC2-96BD-9146C4AF83E7}" type="sibTrans" cxnId="{CDF2BDE6-CBB0-4EC4-8046-5F652092328C}">
      <dgm:prSet/>
      <dgm:spPr/>
      <dgm:t>
        <a:bodyPr/>
        <a:lstStyle/>
        <a:p>
          <a:endParaRPr lang="es-ES"/>
        </a:p>
      </dgm:t>
    </dgm:pt>
    <dgm:pt modelId="{9CE86EB3-2B38-4677-BB15-785A789553F2}" type="pres">
      <dgm:prSet presAssocID="{CC60F585-4CE2-4737-AF64-9FCE70B833E7}" presName="Name0" presStyleCnt="0">
        <dgm:presLayoutVars>
          <dgm:dir/>
          <dgm:resizeHandles val="exact"/>
        </dgm:presLayoutVars>
      </dgm:prSet>
      <dgm:spPr/>
    </dgm:pt>
    <dgm:pt modelId="{77D37798-836F-4FD8-96D0-57D6BA7E3DC4}" type="pres">
      <dgm:prSet presAssocID="{CC60F585-4CE2-4737-AF64-9FCE70B833E7}" presName="fgShape" presStyleLbl="fgShp" presStyleIdx="0" presStyleCnt="1"/>
      <dgm:spPr>
        <a:solidFill>
          <a:srgbClr val="00B0F0"/>
        </a:solidFill>
      </dgm:spPr>
    </dgm:pt>
    <dgm:pt modelId="{00E802A0-7BF7-4B0C-B5F0-47C417FE5E56}" type="pres">
      <dgm:prSet presAssocID="{CC60F585-4CE2-4737-AF64-9FCE70B833E7}" presName="linComp" presStyleCnt="0"/>
      <dgm:spPr/>
    </dgm:pt>
    <dgm:pt modelId="{C15613BA-F2E1-4C7A-9546-C646AA0102D8}" type="pres">
      <dgm:prSet presAssocID="{216C2BC7-1714-4F90-800A-858941C14C51}" presName="compNode" presStyleCnt="0"/>
      <dgm:spPr/>
    </dgm:pt>
    <dgm:pt modelId="{0F05F2E5-E521-4F75-AFD7-5E8A3C9E0162}" type="pres">
      <dgm:prSet presAssocID="{216C2BC7-1714-4F90-800A-858941C14C51}" presName="bkgdShape" presStyleLbl="node1" presStyleIdx="0" presStyleCnt="3"/>
      <dgm:spPr/>
      <dgm:t>
        <a:bodyPr/>
        <a:lstStyle/>
        <a:p>
          <a:endParaRPr lang="es-ES"/>
        </a:p>
      </dgm:t>
    </dgm:pt>
    <dgm:pt modelId="{22CAC303-6F86-4DFF-9B65-29E8F692998B}" type="pres">
      <dgm:prSet presAssocID="{216C2BC7-1714-4F90-800A-858941C14C51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D6F64B-7261-44F4-B69D-65B4A76CB4D1}" type="pres">
      <dgm:prSet presAssocID="{216C2BC7-1714-4F90-800A-858941C14C51}" presName="invisiNode" presStyleLbl="node1" presStyleIdx="0" presStyleCnt="3"/>
      <dgm:spPr/>
    </dgm:pt>
    <dgm:pt modelId="{DEF9A6CF-91E8-4B2D-B2F1-158D454C89F1}" type="pres">
      <dgm:prSet presAssocID="{216C2BC7-1714-4F90-800A-858941C14C51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/>
          </a:stretch>
        </a:blipFill>
      </dgm:spPr>
    </dgm:pt>
    <dgm:pt modelId="{3682DE65-3BC7-4403-A050-437291A6E9B6}" type="pres">
      <dgm:prSet presAssocID="{56CF0D12-F5B3-4E53-9ED7-F9533F4DAFCE}" presName="sibTrans" presStyleLbl="sibTrans2D1" presStyleIdx="0" presStyleCnt="0"/>
      <dgm:spPr/>
      <dgm:t>
        <a:bodyPr/>
        <a:lstStyle/>
        <a:p>
          <a:endParaRPr lang="es-ES"/>
        </a:p>
      </dgm:t>
    </dgm:pt>
    <dgm:pt modelId="{109F3955-76F0-462A-9A47-D920EDCD9EE6}" type="pres">
      <dgm:prSet presAssocID="{D85AD0EB-267A-4116-87E4-48D5017B0D90}" presName="compNode" presStyleCnt="0"/>
      <dgm:spPr/>
    </dgm:pt>
    <dgm:pt modelId="{3808714B-20AE-4898-AA4B-FDC31315712B}" type="pres">
      <dgm:prSet presAssocID="{D85AD0EB-267A-4116-87E4-48D5017B0D90}" presName="bkgdShape" presStyleLbl="node1" presStyleIdx="1" presStyleCnt="3" custLinFactNeighborX="1161" custLinFactNeighborY="-1145"/>
      <dgm:spPr/>
      <dgm:t>
        <a:bodyPr/>
        <a:lstStyle/>
        <a:p>
          <a:endParaRPr lang="es-ES"/>
        </a:p>
      </dgm:t>
    </dgm:pt>
    <dgm:pt modelId="{4D1A6D5F-BE57-4A50-8ED3-94587F909F59}" type="pres">
      <dgm:prSet presAssocID="{D85AD0EB-267A-4116-87E4-48D5017B0D9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E0B196-6E1E-4D4D-BADB-D3E639673034}" type="pres">
      <dgm:prSet presAssocID="{D85AD0EB-267A-4116-87E4-48D5017B0D90}" presName="invisiNode" presStyleLbl="node1" presStyleIdx="1" presStyleCnt="3"/>
      <dgm:spPr/>
    </dgm:pt>
    <dgm:pt modelId="{DE0BBB16-C4DD-42A0-8A2E-88B63506F9FC}" type="pres">
      <dgm:prSet presAssocID="{D85AD0EB-267A-4116-87E4-48D5017B0D90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59FC30C-D399-4F29-8DAB-3251785FD76D}" type="pres">
      <dgm:prSet presAssocID="{43AE7E44-D256-4D67-9048-B4EB81676E79}" presName="sibTrans" presStyleLbl="sibTrans2D1" presStyleIdx="0" presStyleCnt="0"/>
      <dgm:spPr/>
      <dgm:t>
        <a:bodyPr/>
        <a:lstStyle/>
        <a:p>
          <a:endParaRPr lang="es-ES"/>
        </a:p>
      </dgm:t>
    </dgm:pt>
    <dgm:pt modelId="{5C013B97-71F4-420B-9059-FCCD767F912F}" type="pres">
      <dgm:prSet presAssocID="{28016F4E-BA7C-4F04-8675-4C63A2074712}" presName="compNode" presStyleCnt="0"/>
      <dgm:spPr/>
    </dgm:pt>
    <dgm:pt modelId="{61552F6D-6CAD-4D51-AFE3-4A29756F46C7}" type="pres">
      <dgm:prSet presAssocID="{28016F4E-BA7C-4F04-8675-4C63A2074712}" presName="bkgdShape" presStyleLbl="node1" presStyleIdx="2" presStyleCnt="3" custScaleX="107556" custLinFactNeighborX="-800" custLinFactNeighborY="7329"/>
      <dgm:spPr/>
      <dgm:t>
        <a:bodyPr/>
        <a:lstStyle/>
        <a:p>
          <a:endParaRPr lang="es-ES"/>
        </a:p>
      </dgm:t>
    </dgm:pt>
    <dgm:pt modelId="{42EA981A-B040-46B0-AC40-C89B31D9284B}" type="pres">
      <dgm:prSet presAssocID="{28016F4E-BA7C-4F04-8675-4C63A2074712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CE1E48-3762-49A8-9952-E736A9165A48}" type="pres">
      <dgm:prSet presAssocID="{28016F4E-BA7C-4F04-8675-4C63A2074712}" presName="invisiNode" presStyleLbl="node1" presStyleIdx="2" presStyleCnt="3"/>
      <dgm:spPr/>
    </dgm:pt>
    <dgm:pt modelId="{3A176A72-9D66-48FE-85AF-681FDBA9A520}" type="pres">
      <dgm:prSet presAssocID="{28016F4E-BA7C-4F04-8675-4C63A2074712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B2AF0C20-3B34-47CC-BD94-CED7A4848E82}" type="presOf" srcId="{D85AD0EB-267A-4116-87E4-48D5017B0D90}" destId="{3808714B-20AE-4898-AA4B-FDC31315712B}" srcOrd="0" destOrd="0" presId="urn:microsoft.com/office/officeart/2005/8/layout/hList7"/>
    <dgm:cxn modelId="{F4DD2149-446E-43CD-9F9A-DAFBF0A4CA4B}" type="presOf" srcId="{28016F4E-BA7C-4F04-8675-4C63A2074712}" destId="{42EA981A-B040-46B0-AC40-C89B31D9284B}" srcOrd="1" destOrd="0" presId="urn:microsoft.com/office/officeart/2005/8/layout/hList7"/>
    <dgm:cxn modelId="{3E464FF1-7806-4E46-AE7F-01D8B0ACA793}" type="presOf" srcId="{CC60F585-4CE2-4737-AF64-9FCE70B833E7}" destId="{9CE86EB3-2B38-4677-BB15-785A789553F2}" srcOrd="0" destOrd="0" presId="urn:microsoft.com/office/officeart/2005/8/layout/hList7"/>
    <dgm:cxn modelId="{C442AAD6-79F9-4317-856C-5A3AF65F6147}" srcId="{CC60F585-4CE2-4737-AF64-9FCE70B833E7}" destId="{216C2BC7-1714-4F90-800A-858941C14C51}" srcOrd="0" destOrd="0" parTransId="{67ADD3B9-5BD5-422B-8750-5BA29D4F8081}" sibTransId="{56CF0D12-F5B3-4E53-9ED7-F9533F4DAFCE}"/>
    <dgm:cxn modelId="{12E1BFC4-216A-42E6-8F5A-4D864E83D587}" type="presOf" srcId="{28016F4E-BA7C-4F04-8675-4C63A2074712}" destId="{61552F6D-6CAD-4D51-AFE3-4A29756F46C7}" srcOrd="0" destOrd="0" presId="urn:microsoft.com/office/officeart/2005/8/layout/hList7"/>
    <dgm:cxn modelId="{F0ACCD04-C8B1-44CF-81B9-5709D60EE8B1}" type="presOf" srcId="{D85AD0EB-267A-4116-87E4-48D5017B0D90}" destId="{4D1A6D5F-BE57-4A50-8ED3-94587F909F59}" srcOrd="1" destOrd="0" presId="urn:microsoft.com/office/officeart/2005/8/layout/hList7"/>
    <dgm:cxn modelId="{4AE887C5-601F-47D0-8D8C-305988221533}" type="presOf" srcId="{216C2BC7-1714-4F90-800A-858941C14C51}" destId="{0F05F2E5-E521-4F75-AFD7-5E8A3C9E0162}" srcOrd="0" destOrd="0" presId="urn:microsoft.com/office/officeart/2005/8/layout/hList7"/>
    <dgm:cxn modelId="{FD788077-5A39-4D4C-8139-83B3E09C629A}" type="presOf" srcId="{43AE7E44-D256-4D67-9048-B4EB81676E79}" destId="{659FC30C-D399-4F29-8DAB-3251785FD76D}" srcOrd="0" destOrd="0" presId="urn:microsoft.com/office/officeart/2005/8/layout/hList7"/>
    <dgm:cxn modelId="{0E1F7794-30E1-4342-B8AD-464451222C87}" type="presOf" srcId="{56CF0D12-F5B3-4E53-9ED7-F9533F4DAFCE}" destId="{3682DE65-3BC7-4403-A050-437291A6E9B6}" srcOrd="0" destOrd="0" presId="urn:microsoft.com/office/officeart/2005/8/layout/hList7"/>
    <dgm:cxn modelId="{EF85737F-F5E3-4FE4-813E-72539FDD51F1}" type="presOf" srcId="{216C2BC7-1714-4F90-800A-858941C14C51}" destId="{22CAC303-6F86-4DFF-9B65-29E8F692998B}" srcOrd="1" destOrd="0" presId="urn:microsoft.com/office/officeart/2005/8/layout/hList7"/>
    <dgm:cxn modelId="{7C0A0293-6D43-44FC-BC84-F264981D579D}" srcId="{CC60F585-4CE2-4737-AF64-9FCE70B833E7}" destId="{D85AD0EB-267A-4116-87E4-48D5017B0D90}" srcOrd="1" destOrd="0" parTransId="{51235516-D52D-4257-B466-47EEE5C5E49F}" sibTransId="{43AE7E44-D256-4D67-9048-B4EB81676E79}"/>
    <dgm:cxn modelId="{CDF2BDE6-CBB0-4EC4-8046-5F652092328C}" srcId="{CC60F585-4CE2-4737-AF64-9FCE70B833E7}" destId="{28016F4E-BA7C-4F04-8675-4C63A2074712}" srcOrd="2" destOrd="0" parTransId="{A9707F7E-301E-47E6-914A-5E828F0C02F4}" sibTransId="{2C9E98AB-04FE-4EC2-96BD-9146C4AF83E7}"/>
    <dgm:cxn modelId="{8F9C02C3-4EF0-4357-B96E-BA3DF7A6332E}" type="presParOf" srcId="{9CE86EB3-2B38-4677-BB15-785A789553F2}" destId="{77D37798-836F-4FD8-96D0-57D6BA7E3DC4}" srcOrd="0" destOrd="0" presId="urn:microsoft.com/office/officeart/2005/8/layout/hList7"/>
    <dgm:cxn modelId="{3B39C2DB-DB0E-4546-BA9E-921F6A20406F}" type="presParOf" srcId="{9CE86EB3-2B38-4677-BB15-785A789553F2}" destId="{00E802A0-7BF7-4B0C-B5F0-47C417FE5E56}" srcOrd="1" destOrd="0" presId="urn:microsoft.com/office/officeart/2005/8/layout/hList7"/>
    <dgm:cxn modelId="{31E4A798-3B59-4E7A-B976-195519E88B22}" type="presParOf" srcId="{00E802A0-7BF7-4B0C-B5F0-47C417FE5E56}" destId="{C15613BA-F2E1-4C7A-9546-C646AA0102D8}" srcOrd="0" destOrd="0" presId="urn:microsoft.com/office/officeart/2005/8/layout/hList7"/>
    <dgm:cxn modelId="{68C08A2D-2072-4013-A584-F5AE36015D1D}" type="presParOf" srcId="{C15613BA-F2E1-4C7A-9546-C646AA0102D8}" destId="{0F05F2E5-E521-4F75-AFD7-5E8A3C9E0162}" srcOrd="0" destOrd="0" presId="urn:microsoft.com/office/officeart/2005/8/layout/hList7"/>
    <dgm:cxn modelId="{8B0ACACC-E234-4AA7-A1A4-656DC9FF34A7}" type="presParOf" srcId="{C15613BA-F2E1-4C7A-9546-C646AA0102D8}" destId="{22CAC303-6F86-4DFF-9B65-29E8F692998B}" srcOrd="1" destOrd="0" presId="urn:microsoft.com/office/officeart/2005/8/layout/hList7"/>
    <dgm:cxn modelId="{9F24F637-3037-4830-9C22-1E7A1FD11F7B}" type="presParOf" srcId="{C15613BA-F2E1-4C7A-9546-C646AA0102D8}" destId="{D3D6F64B-7261-44F4-B69D-65B4A76CB4D1}" srcOrd="2" destOrd="0" presId="urn:microsoft.com/office/officeart/2005/8/layout/hList7"/>
    <dgm:cxn modelId="{A0A31EC5-7FEA-4D78-BE47-716289C7AF22}" type="presParOf" srcId="{C15613BA-F2E1-4C7A-9546-C646AA0102D8}" destId="{DEF9A6CF-91E8-4B2D-B2F1-158D454C89F1}" srcOrd="3" destOrd="0" presId="urn:microsoft.com/office/officeart/2005/8/layout/hList7"/>
    <dgm:cxn modelId="{3FE984F1-B74F-4AE5-8ED0-6983E00B4AEE}" type="presParOf" srcId="{00E802A0-7BF7-4B0C-B5F0-47C417FE5E56}" destId="{3682DE65-3BC7-4403-A050-437291A6E9B6}" srcOrd="1" destOrd="0" presId="urn:microsoft.com/office/officeart/2005/8/layout/hList7"/>
    <dgm:cxn modelId="{2D63EFC0-99F8-4879-9519-8531A097BD6B}" type="presParOf" srcId="{00E802A0-7BF7-4B0C-B5F0-47C417FE5E56}" destId="{109F3955-76F0-462A-9A47-D920EDCD9EE6}" srcOrd="2" destOrd="0" presId="urn:microsoft.com/office/officeart/2005/8/layout/hList7"/>
    <dgm:cxn modelId="{091FEBC6-C07F-4B1E-9136-44658E274A81}" type="presParOf" srcId="{109F3955-76F0-462A-9A47-D920EDCD9EE6}" destId="{3808714B-20AE-4898-AA4B-FDC31315712B}" srcOrd="0" destOrd="0" presId="urn:microsoft.com/office/officeart/2005/8/layout/hList7"/>
    <dgm:cxn modelId="{A9921B22-8753-4694-BD46-A1829D195AFB}" type="presParOf" srcId="{109F3955-76F0-462A-9A47-D920EDCD9EE6}" destId="{4D1A6D5F-BE57-4A50-8ED3-94587F909F59}" srcOrd="1" destOrd="0" presId="urn:microsoft.com/office/officeart/2005/8/layout/hList7"/>
    <dgm:cxn modelId="{FE66B36A-49E7-4160-B379-20B6EBC5F592}" type="presParOf" srcId="{109F3955-76F0-462A-9A47-D920EDCD9EE6}" destId="{14E0B196-6E1E-4D4D-BADB-D3E639673034}" srcOrd="2" destOrd="0" presId="urn:microsoft.com/office/officeart/2005/8/layout/hList7"/>
    <dgm:cxn modelId="{84545C72-CF31-4784-AE61-20A2971DCCC5}" type="presParOf" srcId="{109F3955-76F0-462A-9A47-D920EDCD9EE6}" destId="{DE0BBB16-C4DD-42A0-8A2E-88B63506F9FC}" srcOrd="3" destOrd="0" presId="urn:microsoft.com/office/officeart/2005/8/layout/hList7"/>
    <dgm:cxn modelId="{5BFAA323-6408-408E-823E-73CEEA6E3281}" type="presParOf" srcId="{00E802A0-7BF7-4B0C-B5F0-47C417FE5E56}" destId="{659FC30C-D399-4F29-8DAB-3251785FD76D}" srcOrd="3" destOrd="0" presId="urn:microsoft.com/office/officeart/2005/8/layout/hList7"/>
    <dgm:cxn modelId="{9D1653A6-EDCE-4017-8AB1-0FA98CEE30F6}" type="presParOf" srcId="{00E802A0-7BF7-4B0C-B5F0-47C417FE5E56}" destId="{5C013B97-71F4-420B-9059-FCCD767F912F}" srcOrd="4" destOrd="0" presId="urn:microsoft.com/office/officeart/2005/8/layout/hList7"/>
    <dgm:cxn modelId="{937440DE-D1ED-4A0E-9870-E6A4EDD1A83B}" type="presParOf" srcId="{5C013B97-71F4-420B-9059-FCCD767F912F}" destId="{61552F6D-6CAD-4D51-AFE3-4A29756F46C7}" srcOrd="0" destOrd="0" presId="urn:microsoft.com/office/officeart/2005/8/layout/hList7"/>
    <dgm:cxn modelId="{C7159BFD-F923-445B-BA0B-39B2023938D5}" type="presParOf" srcId="{5C013B97-71F4-420B-9059-FCCD767F912F}" destId="{42EA981A-B040-46B0-AC40-C89B31D9284B}" srcOrd="1" destOrd="0" presId="urn:microsoft.com/office/officeart/2005/8/layout/hList7"/>
    <dgm:cxn modelId="{1341D33D-2394-464D-AA9B-B31EA20B5EEA}" type="presParOf" srcId="{5C013B97-71F4-420B-9059-FCCD767F912F}" destId="{1ACE1E48-3762-49A8-9952-E736A9165A48}" srcOrd="2" destOrd="0" presId="urn:microsoft.com/office/officeart/2005/8/layout/hList7"/>
    <dgm:cxn modelId="{4669D76A-AB69-4917-BF17-14ECE8F6B219}" type="presParOf" srcId="{5C013B97-71F4-420B-9059-FCCD767F912F}" destId="{3A176A72-9D66-48FE-85AF-681FDBA9A52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E1CED77-4C40-46CD-BB3C-24BAD2BCFF15}" type="datetimeFigureOut">
              <a:rPr lang="es-ES"/>
              <a:pPr>
                <a:defRPr/>
              </a:pPr>
              <a:t>24/06/2013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30250"/>
            <a:ext cx="4867275" cy="3651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625975"/>
            <a:ext cx="5486400" cy="4381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2487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92487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919A5A0-316B-4C2A-B787-A43509AD84C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1536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C26FD4-59CC-4206-9CFB-61AF345B2382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3379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111DCF-02A7-4BE6-A8D0-3CB33BB39C75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s-ES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3584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A86F0F-0589-46A7-ACE7-88CB15770486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s-E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FC625D-2A18-45D3-936E-624C7F7F008B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s-E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1945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6C7D33-2991-4D05-A4C8-1D496D54F1E1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s-E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2150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2FB837-B83B-4E04-8F7E-EF6676728D2D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E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2355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AF1B43-B0EF-4B79-B2A1-A6C8F596C546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s-E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2560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D0F5A7A-341A-4C26-BFE9-A3833A92F0FC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s-ES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2765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6CFEE5-F307-4769-A6F6-8FF943E25BDA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s-ES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2969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CFF78B-290F-4F49-B221-DEAC923BCFAA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s-ES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3174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3E7C11-6572-40D6-A4F9-C807D0E1A4E1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s-E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8C868-EA29-443C-8489-D92A855F0C6B}" type="datetimeFigureOut">
              <a:rPr lang="es-ES"/>
              <a:pPr>
                <a:defRPr/>
              </a:pPr>
              <a:t>24/06/2013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696B3-2C58-465F-86E5-BE4F641ECDD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5D3DE-9AE3-4C54-8CC1-EC5332634984}" type="datetimeFigureOut">
              <a:rPr lang="es-ES"/>
              <a:pPr>
                <a:defRPr/>
              </a:pPr>
              <a:t>24/06/2013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F9847-7A73-4DAF-A08E-95510658387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6CF13-BB4A-46CA-8465-12B87A79791E}" type="datetimeFigureOut">
              <a:rPr lang="es-ES"/>
              <a:pPr>
                <a:defRPr/>
              </a:pPr>
              <a:t>24/06/2013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F5441-D302-491F-A225-FA57F7AA4B1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3B6F1-C53F-44C5-B989-A100C0DB8226}" type="datetimeFigureOut">
              <a:rPr lang="es-ES"/>
              <a:pPr>
                <a:defRPr/>
              </a:pPr>
              <a:t>24/06/2013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BA700-F016-4BE9-9982-684EEBD4326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1151E-A689-492E-927A-36FB0CDBD1B5}" type="datetimeFigureOut">
              <a:rPr lang="es-ES"/>
              <a:pPr>
                <a:defRPr/>
              </a:pPr>
              <a:t>24/06/2013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BB6AA-E3A7-48CC-8B0E-3866714986C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B924F-A8B0-4594-BEF0-2F6A6BDA3780}" type="datetimeFigureOut">
              <a:rPr lang="es-ES"/>
              <a:pPr>
                <a:defRPr/>
              </a:pPr>
              <a:t>24/06/2013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23D3D-CB4C-4430-93C6-0879146EC65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6A79F-590C-4A01-8DD4-281CEB9D0780}" type="datetimeFigureOut">
              <a:rPr lang="es-ES"/>
              <a:pPr>
                <a:defRPr/>
              </a:pPr>
              <a:t>24/06/2013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76374-C449-489F-95D2-308E63CA420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88135-EE99-48DE-9287-317C84A50285}" type="datetimeFigureOut">
              <a:rPr lang="es-ES"/>
              <a:pPr>
                <a:defRPr/>
              </a:pPr>
              <a:t>24/06/2013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438BE-ACA4-4B4C-BA5D-19E0E9BD822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A9CF3-4046-4912-A8AF-0D1C01E025A8}" type="datetimeFigureOut">
              <a:rPr lang="es-ES"/>
              <a:pPr>
                <a:defRPr/>
              </a:pPr>
              <a:t>24/06/2013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5CAAB-93AE-4363-BB58-3146311BCB7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8B641-7E4A-4A80-BD0B-0BF2CC1D1164}" type="datetimeFigureOut">
              <a:rPr lang="es-ES"/>
              <a:pPr>
                <a:defRPr/>
              </a:pPr>
              <a:t>24/06/2013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9FE22-7860-48FB-802E-008A8218925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9541F-5A1E-445E-BFB3-A4096E4EA918}" type="datetimeFigureOut">
              <a:rPr lang="es-ES"/>
              <a:pPr>
                <a:defRPr/>
              </a:pPr>
              <a:t>24/06/2013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91F06-0866-48D2-94BE-D074B35376D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ADF728-7D69-4FC8-B38A-B06EFFA980AE}" type="datetimeFigureOut">
              <a:rPr lang="es-ES"/>
              <a:pPr>
                <a:defRPr/>
              </a:pPr>
              <a:t>24/06/2013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31E2D9-8B64-4A42-8A46-86D158601C5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anmonsalve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juanmonsalve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.jpe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3 CuadroTexto"/>
          <p:cNvSpPr txBox="1">
            <a:spLocks noChangeArrowheads="1"/>
          </p:cNvSpPr>
          <p:nvPr/>
        </p:nvSpPr>
        <p:spPr bwMode="auto">
          <a:xfrm>
            <a:off x="1017588" y="1341438"/>
            <a:ext cx="6997700" cy="252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2800" b="1" i="1">
                <a:latin typeface="Candara" pitchFamily="34" charset="0"/>
              </a:rPr>
              <a:t>EL TRABAJO DE EMPRENDIMIENTO </a:t>
            </a:r>
          </a:p>
          <a:p>
            <a:pPr algn="ctr"/>
            <a:r>
              <a:rPr lang="es-ES" sz="2800" b="1" i="1">
                <a:latin typeface="Candara" pitchFamily="34" charset="0"/>
              </a:rPr>
              <a:t>DESDE LOS S.I.J:</a:t>
            </a:r>
          </a:p>
          <a:p>
            <a:pPr algn="ctr"/>
            <a:r>
              <a:rPr lang="es-ES" sz="2800" b="1" i="1">
                <a:latin typeface="Candara" pitchFamily="34" charset="0"/>
              </a:rPr>
              <a:t>METODOLOGIA, HERRAMIENTAS Y RECURSOS</a:t>
            </a:r>
          </a:p>
          <a:p>
            <a:pPr algn="ctr"/>
            <a:r>
              <a:rPr lang="es-ES" sz="2800" b="1">
                <a:solidFill>
                  <a:srgbClr val="FF0000"/>
                </a:solidFill>
                <a:latin typeface="Candara" pitchFamily="34" charset="0"/>
              </a:rPr>
              <a:t>XV Encuentros Estatales de </a:t>
            </a:r>
          </a:p>
          <a:p>
            <a:pPr algn="ctr"/>
            <a:r>
              <a:rPr lang="es-ES" sz="2800" b="1">
                <a:solidFill>
                  <a:srgbClr val="FF0000"/>
                </a:solidFill>
                <a:latin typeface="Candara" pitchFamily="34" charset="0"/>
              </a:rPr>
              <a:t>Servicios de Juventud</a:t>
            </a:r>
          </a:p>
          <a:p>
            <a:pPr algn="ctr"/>
            <a:r>
              <a:rPr lang="es-ES" b="1">
                <a:latin typeface="Candara" pitchFamily="34" charset="0"/>
              </a:rPr>
              <a:t>CEULAJ, Mollina, 17 al 20 de junio 2013</a:t>
            </a:r>
          </a:p>
        </p:txBody>
      </p:sp>
      <p:sp>
        <p:nvSpPr>
          <p:cNvPr id="14338" name="1 CuadroTexto"/>
          <p:cNvSpPr txBox="1">
            <a:spLocks noChangeArrowheads="1"/>
          </p:cNvSpPr>
          <p:nvPr/>
        </p:nvSpPr>
        <p:spPr bwMode="auto">
          <a:xfrm>
            <a:off x="3552825" y="5976938"/>
            <a:ext cx="2151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1200">
                <a:latin typeface="Candara" pitchFamily="34" charset="0"/>
              </a:rPr>
              <a:t>Juan E. Monsalve</a:t>
            </a:r>
          </a:p>
          <a:p>
            <a:pPr algn="ctr"/>
            <a:r>
              <a:rPr lang="es-ES" sz="1200">
                <a:latin typeface="Candara" pitchFamily="34" charset="0"/>
                <a:hlinkClick r:id="rId3"/>
              </a:rPr>
              <a:t>www.juanmonsalve.com</a:t>
            </a:r>
            <a:endParaRPr lang="es-ES" sz="1200">
              <a:latin typeface="Candara" pitchFamily="34" charset="0"/>
            </a:endParaRPr>
          </a:p>
          <a:p>
            <a:pPr algn="ctr"/>
            <a:r>
              <a:rPr lang="es-ES" sz="1200">
                <a:latin typeface="Candara" pitchFamily="34" charset="0"/>
              </a:rPr>
              <a:t>juanmonsalve@dialocum.com</a:t>
            </a:r>
          </a:p>
        </p:txBody>
      </p:sp>
      <p:pic>
        <p:nvPicPr>
          <p:cNvPr id="14339" name="2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56338" y="404813"/>
            <a:ext cx="24765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 descr="http://files.loalma.webnode.es/200000034-9d2029d99b/bienvenido_bn_1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3863975"/>
            <a:ext cx="25923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825" y="795338"/>
            <a:ext cx="8132763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0300" y="314325"/>
            <a:ext cx="248126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260350"/>
            <a:ext cx="2481262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993775"/>
            <a:ext cx="6845300" cy="510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1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6338" y="404813"/>
            <a:ext cx="24765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2 CuadroTexto"/>
          <p:cNvSpPr txBox="1">
            <a:spLocks noChangeArrowheads="1"/>
          </p:cNvSpPr>
          <p:nvPr/>
        </p:nvSpPr>
        <p:spPr bwMode="auto">
          <a:xfrm>
            <a:off x="558800" y="455613"/>
            <a:ext cx="38481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600" b="1" u="sng">
                <a:latin typeface="Calibri" pitchFamily="34" charset="0"/>
              </a:rPr>
              <a:t>INFORMACION Y </a:t>
            </a:r>
          </a:p>
          <a:p>
            <a:r>
              <a:rPr lang="es-ES" sz="3600" b="1" u="sng">
                <a:latin typeface="Calibri" pitchFamily="34" charset="0"/>
              </a:rPr>
              <a:t>EMPRENDIMIENTO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187450" y="1916113"/>
            <a:ext cx="2447925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1.-PLAN DE EMPRESA/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VIABILIDAD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174750" y="3576638"/>
            <a:ext cx="2447925" cy="7921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2.- EL EMPRENDEDOR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(Joven)</a:t>
            </a:r>
          </a:p>
        </p:txBody>
      </p:sp>
      <p:sp>
        <p:nvSpPr>
          <p:cNvPr id="7" name="6 Flecha derecha"/>
          <p:cNvSpPr/>
          <p:nvPr/>
        </p:nvSpPr>
        <p:spPr>
          <a:xfrm>
            <a:off x="3492500" y="2114550"/>
            <a:ext cx="1571625" cy="3968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" name="7 Flecha derecha"/>
          <p:cNvSpPr/>
          <p:nvPr/>
        </p:nvSpPr>
        <p:spPr>
          <a:xfrm>
            <a:off x="3492500" y="3868738"/>
            <a:ext cx="1571625" cy="39528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" name="8 Elipse"/>
          <p:cNvSpPr/>
          <p:nvPr/>
        </p:nvSpPr>
        <p:spPr>
          <a:xfrm>
            <a:off x="5248275" y="1589088"/>
            <a:ext cx="3024188" cy="1606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Idea. mercado, financiación,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o</a:t>
            </a:r>
            <a:r>
              <a:rPr lang="es-ES" dirty="0"/>
              <a:t>rganización, inversión, marketing…</a:t>
            </a:r>
            <a:endParaRPr lang="es-ES" dirty="0"/>
          </a:p>
        </p:txBody>
      </p:sp>
      <p:sp>
        <p:nvSpPr>
          <p:cNvPr id="10" name="9 Elipse"/>
          <p:cNvSpPr/>
          <p:nvPr/>
        </p:nvSpPr>
        <p:spPr>
          <a:xfrm>
            <a:off x="5202238" y="3117850"/>
            <a:ext cx="3479800" cy="189706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Conocimiento,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Competencias, habilidades,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Inteligencia emocional, entorno……TALENTO EMPRENDEDOR</a:t>
            </a:r>
            <a:endParaRPr lang="es-ES" dirty="0"/>
          </a:p>
        </p:txBody>
      </p:sp>
      <p:sp>
        <p:nvSpPr>
          <p:cNvPr id="16393" name="10 CuadroTexto"/>
          <p:cNvSpPr txBox="1">
            <a:spLocks noChangeArrowheads="1"/>
          </p:cNvSpPr>
          <p:nvPr/>
        </p:nvSpPr>
        <p:spPr bwMode="auto">
          <a:xfrm>
            <a:off x="655638" y="5976938"/>
            <a:ext cx="2152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1200">
                <a:latin typeface="Candara" pitchFamily="34" charset="0"/>
              </a:rPr>
              <a:t>Juan E. Monsalve</a:t>
            </a:r>
          </a:p>
          <a:p>
            <a:pPr algn="ctr"/>
            <a:r>
              <a:rPr lang="es-ES" sz="1200">
                <a:latin typeface="Candara" pitchFamily="34" charset="0"/>
                <a:hlinkClick r:id="rId4"/>
              </a:rPr>
              <a:t>www.juanmonsalve.com</a:t>
            </a:r>
            <a:endParaRPr lang="es-ES" sz="1200">
              <a:latin typeface="Candara" pitchFamily="34" charset="0"/>
            </a:endParaRPr>
          </a:p>
          <a:p>
            <a:pPr algn="ctr"/>
            <a:r>
              <a:rPr lang="es-ES" sz="1200">
                <a:latin typeface="Candara" pitchFamily="34" charset="0"/>
              </a:rPr>
              <a:t>juanmonsalve@dialocum.com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5232195" y="5589240"/>
            <a:ext cx="3419872" cy="10343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tx1"/>
                </a:solidFill>
              </a:rPr>
              <a:t>TOMA DE DECISIONES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2" name="11 Flecha abajo"/>
          <p:cNvSpPr/>
          <p:nvPr/>
        </p:nvSpPr>
        <p:spPr>
          <a:xfrm>
            <a:off x="6451600" y="4868863"/>
            <a:ext cx="981075" cy="936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4" name="13 CuadroTexto"/>
          <p:cNvSpPr txBox="1">
            <a:spLocks noChangeArrowheads="1"/>
          </p:cNvSpPr>
          <p:nvPr/>
        </p:nvSpPr>
        <p:spPr bwMode="auto">
          <a:xfrm>
            <a:off x="642938" y="4613275"/>
            <a:ext cx="45593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4400" b="1">
                <a:latin typeface="Calibri" pitchFamily="34" charset="0"/>
              </a:rPr>
              <a:t>EMPRENDER</a:t>
            </a:r>
          </a:p>
          <a:p>
            <a:pPr algn="ctr"/>
            <a:r>
              <a:rPr lang="es-ES" sz="4400" b="1">
                <a:latin typeface="Calibri" pitchFamily="34" charset="0"/>
              </a:rPr>
              <a:t>O NO EMPRENDER</a:t>
            </a:r>
          </a:p>
        </p:txBody>
      </p:sp>
      <p:sp>
        <p:nvSpPr>
          <p:cNvPr id="15" name="14 Más"/>
          <p:cNvSpPr/>
          <p:nvPr/>
        </p:nvSpPr>
        <p:spPr>
          <a:xfrm>
            <a:off x="4624388" y="2620963"/>
            <a:ext cx="1181100" cy="1069975"/>
          </a:xfrm>
          <a:prstGeom prst="mathPl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Nube"/>
          <p:cNvSpPr/>
          <p:nvPr/>
        </p:nvSpPr>
        <p:spPr>
          <a:xfrm>
            <a:off x="4462463" y="2498725"/>
            <a:ext cx="4070350" cy="1655763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tx1"/>
                </a:solidFill>
              </a:rPr>
              <a:t>DAR SIGNIFICADO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8434" name="1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6338" y="404813"/>
            <a:ext cx="24765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2 CuadroTexto"/>
          <p:cNvSpPr txBox="1">
            <a:spLocks noChangeArrowheads="1"/>
          </p:cNvSpPr>
          <p:nvPr/>
        </p:nvSpPr>
        <p:spPr bwMode="auto">
          <a:xfrm>
            <a:off x="755650" y="836613"/>
            <a:ext cx="4498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 u="sng">
                <a:latin typeface="Calibri" pitchFamily="34" charset="0"/>
              </a:rPr>
              <a:t>PAPEL DE LOS S.I.J. EN EL EMPRENDIMIENTO:</a:t>
            </a:r>
          </a:p>
        </p:txBody>
      </p:sp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611188" y="1389063"/>
            <a:ext cx="63261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" b="1" i="1">
                <a:latin typeface="Calibri" pitchFamily="34" charset="0"/>
              </a:rPr>
              <a:t>Informar, </a:t>
            </a:r>
            <a:r>
              <a:rPr lang="es-ES" b="1" i="1" u="sng">
                <a:latin typeface="Calibri" pitchFamily="34" charset="0"/>
              </a:rPr>
              <a:t>orientar y asesorar </a:t>
            </a:r>
            <a:r>
              <a:rPr lang="es-ES" b="1" i="1">
                <a:latin typeface="Calibri" pitchFamily="34" charset="0"/>
              </a:rPr>
              <a:t>al joven potencial emprendedor.</a:t>
            </a:r>
          </a:p>
          <a:p>
            <a:pPr marL="285750" indent="-285750">
              <a:buFont typeface="Arial" charset="0"/>
              <a:buChar char="•"/>
            </a:pPr>
            <a:r>
              <a:rPr lang="es-ES" b="1" i="1">
                <a:latin typeface="Calibri" pitchFamily="34" charset="0"/>
              </a:rPr>
              <a:t>Buscar, seleccionar e interpretar información.</a:t>
            </a:r>
          </a:p>
          <a:p>
            <a:pPr marL="285750" indent="-285750">
              <a:buFont typeface="Arial" charset="0"/>
              <a:buChar char="•"/>
            </a:pPr>
            <a:r>
              <a:rPr lang="es-ES" b="1" i="1">
                <a:latin typeface="Calibri" pitchFamily="34" charset="0"/>
              </a:rPr>
              <a:t>Tratamiento de la información.</a:t>
            </a:r>
          </a:p>
          <a:p>
            <a:pPr marL="285750" indent="-285750">
              <a:buFont typeface="Arial" charset="0"/>
              <a:buChar char="•"/>
            </a:pPr>
            <a:r>
              <a:rPr lang="es-ES" b="1" i="1">
                <a:latin typeface="Calibri" pitchFamily="34" charset="0"/>
              </a:rPr>
              <a:t>Difusión de la información.</a:t>
            </a:r>
          </a:p>
        </p:txBody>
      </p:sp>
      <p:sp>
        <p:nvSpPr>
          <p:cNvPr id="5" name="4 Elipse"/>
          <p:cNvSpPr/>
          <p:nvPr/>
        </p:nvSpPr>
        <p:spPr>
          <a:xfrm>
            <a:off x="900113" y="2822575"/>
            <a:ext cx="2663825" cy="1008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/>
              <a:t>ESCUCHAR</a:t>
            </a:r>
            <a:endParaRPr lang="es-ES" sz="2800" b="1" dirty="0"/>
          </a:p>
        </p:txBody>
      </p:sp>
      <p:sp>
        <p:nvSpPr>
          <p:cNvPr id="6" name="5 Flecha derecha"/>
          <p:cNvSpPr/>
          <p:nvPr/>
        </p:nvSpPr>
        <p:spPr>
          <a:xfrm>
            <a:off x="3203575" y="3074988"/>
            <a:ext cx="1403350" cy="5032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5227638" y="4292600"/>
            <a:ext cx="2968625" cy="2160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i="1" dirty="0"/>
              <a:t>CONOCIMIENTO.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i="1" dirty="0"/>
              <a:t>APRENDIZAJE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i="1" dirty="0"/>
              <a:t>TOMA DE DECISIONES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i="1" dirty="0"/>
              <a:t>PLANEAR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i="1" dirty="0"/>
              <a:t>REALIZAR ACCIONES</a:t>
            </a:r>
            <a:endParaRPr lang="es-ES" b="1" i="1" dirty="0"/>
          </a:p>
        </p:txBody>
      </p:sp>
      <p:pic>
        <p:nvPicPr>
          <p:cNvPr id="18440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313" y="3989388"/>
            <a:ext cx="2076450" cy="27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5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2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6338" y="404813"/>
            <a:ext cx="24765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1 CuadroTexto"/>
          <p:cNvSpPr txBox="1">
            <a:spLocks noChangeArrowheads="1"/>
          </p:cNvSpPr>
          <p:nvPr/>
        </p:nvSpPr>
        <p:spPr bwMode="auto">
          <a:xfrm>
            <a:off x="250825" y="944563"/>
            <a:ext cx="4921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 u="sng">
                <a:latin typeface="Calibri" pitchFamily="34" charset="0"/>
              </a:rPr>
              <a:t>Niveles de “maduración” del joven emprendedor:</a:t>
            </a:r>
          </a:p>
        </p:txBody>
      </p:sp>
      <p:graphicFrame>
        <p:nvGraphicFramePr>
          <p:cNvPr id="4" name="3 Diagrama"/>
          <p:cNvGraphicFramePr/>
          <p:nvPr/>
        </p:nvGraphicFramePr>
        <p:xfrm>
          <a:off x="467544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6" name="5 Conector recto de flecha"/>
          <p:cNvCxnSpPr/>
          <p:nvPr/>
        </p:nvCxnSpPr>
        <p:spPr>
          <a:xfrm>
            <a:off x="6224588" y="1952625"/>
            <a:ext cx="0" cy="381635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 flipV="1">
            <a:off x="6732588" y="1952625"/>
            <a:ext cx="0" cy="381635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8 CuadroTexto"/>
          <p:cNvSpPr txBox="1">
            <a:spLocks noChangeArrowheads="1"/>
          </p:cNvSpPr>
          <p:nvPr/>
        </p:nvSpPr>
        <p:spPr bwMode="auto">
          <a:xfrm>
            <a:off x="755650" y="5926138"/>
            <a:ext cx="7591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 b="1" i="1" u="sng">
                <a:solidFill>
                  <a:srgbClr val="FF0000"/>
                </a:solidFill>
                <a:latin typeface="Calibri" pitchFamily="34" charset="0"/>
              </a:rPr>
              <a:t>EVALUAR EN LA ESCUCHA: INFORMADOR JUVENIL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5713413" y="1128713"/>
            <a:ext cx="3125787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Toma de decisión</a:t>
            </a:r>
            <a:endParaRPr lang="es-ES" sz="32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2" name="11 Conector recto de flecha"/>
          <p:cNvCxnSpPr/>
          <p:nvPr/>
        </p:nvCxnSpPr>
        <p:spPr>
          <a:xfrm flipH="1">
            <a:off x="5435600" y="1628775"/>
            <a:ext cx="1008063" cy="647700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9" name="12 CuadroTexto"/>
          <p:cNvSpPr txBox="1">
            <a:spLocks noChangeArrowheads="1"/>
          </p:cNvSpPr>
          <p:nvPr/>
        </p:nvSpPr>
        <p:spPr bwMode="auto">
          <a:xfrm>
            <a:off x="6977063" y="2781300"/>
            <a:ext cx="21082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>
                <a:latin typeface="Calibri" pitchFamily="34" charset="0"/>
              </a:rPr>
              <a:t>Conversación:</a:t>
            </a:r>
          </a:p>
          <a:p>
            <a:r>
              <a:rPr lang="es-ES" b="1">
                <a:latin typeface="Calibri" pitchFamily="34" charset="0"/>
              </a:rPr>
              <a:t>Entrevista</a:t>
            </a:r>
          </a:p>
          <a:p>
            <a:r>
              <a:rPr lang="es-ES" b="1">
                <a:latin typeface="Calibri" pitchFamily="34" charset="0"/>
              </a:rPr>
              <a:t>Proceso informativo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375" y="476250"/>
            <a:ext cx="49926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2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56338" y="404813"/>
            <a:ext cx="24765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1 Diagrama"/>
          <p:cNvGraphicFramePr/>
          <p:nvPr/>
        </p:nvGraphicFramePr>
        <p:xfrm>
          <a:off x="899592" y="1124744"/>
          <a:ext cx="7152456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2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6338" y="404813"/>
            <a:ext cx="24765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6975" y="1673225"/>
            <a:ext cx="6521450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1 CuadroTexto"/>
          <p:cNvSpPr txBox="1">
            <a:spLocks noChangeArrowheads="1"/>
          </p:cNvSpPr>
          <p:nvPr/>
        </p:nvSpPr>
        <p:spPr bwMode="auto">
          <a:xfrm>
            <a:off x="4957763" y="1412875"/>
            <a:ext cx="37750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3200" b="1">
                <a:latin typeface="Calibri" pitchFamily="34" charset="0"/>
              </a:rPr>
              <a:t>Inteligencia Ejecutiva</a:t>
            </a:r>
          </a:p>
          <a:p>
            <a:pPr algn="ctr"/>
            <a:r>
              <a:rPr lang="es-ES" sz="3200" b="1">
                <a:latin typeface="Calibri" pitchFamily="34" charset="0"/>
              </a:rPr>
              <a:t>Tomar decisiones</a:t>
            </a:r>
          </a:p>
        </p:txBody>
      </p:sp>
      <p:sp>
        <p:nvSpPr>
          <p:cNvPr id="4" name="3 Flecha abajo"/>
          <p:cNvSpPr/>
          <p:nvPr/>
        </p:nvSpPr>
        <p:spPr>
          <a:xfrm>
            <a:off x="7348538" y="2492375"/>
            <a:ext cx="688975" cy="650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4581" name="4 CuadroTexto"/>
          <p:cNvSpPr txBox="1">
            <a:spLocks noChangeArrowheads="1"/>
          </p:cNvSpPr>
          <p:nvPr/>
        </p:nvSpPr>
        <p:spPr bwMode="auto">
          <a:xfrm>
            <a:off x="5716588" y="3262313"/>
            <a:ext cx="32639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 b="1">
                <a:latin typeface="Candara" pitchFamily="34" charset="0"/>
              </a:rPr>
              <a:t>¿Emprendo o no? </a:t>
            </a:r>
          </a:p>
          <a:p>
            <a:r>
              <a:rPr lang="es-ES" sz="3200" b="1">
                <a:latin typeface="Candara" pitchFamily="34" charset="0"/>
              </a:rPr>
              <a:t>¿ahora?</a:t>
            </a:r>
          </a:p>
        </p:txBody>
      </p:sp>
      <p:sp>
        <p:nvSpPr>
          <p:cNvPr id="24582" name="5 CuadroTexto"/>
          <p:cNvSpPr txBox="1">
            <a:spLocks noChangeArrowheads="1"/>
          </p:cNvSpPr>
          <p:nvPr/>
        </p:nvSpPr>
        <p:spPr bwMode="auto">
          <a:xfrm>
            <a:off x="1785938" y="750888"/>
            <a:ext cx="1357312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b="1" i="1">
                <a:latin typeface="Candara" pitchFamily="34" charset="0"/>
              </a:rPr>
              <a:t>Servicios </a:t>
            </a:r>
          </a:p>
          <a:p>
            <a:pPr algn="ctr"/>
            <a:r>
              <a:rPr lang="es-ES" b="1" i="1">
                <a:latin typeface="Candara" pitchFamily="34" charset="0"/>
              </a:rPr>
              <a:t>Información</a:t>
            </a:r>
          </a:p>
          <a:p>
            <a:pPr algn="ctr"/>
            <a:r>
              <a:rPr lang="es-ES" b="1" i="1">
                <a:latin typeface="Candara" pitchFamily="34" charset="0"/>
              </a:rPr>
              <a:t>Juvenil</a:t>
            </a:r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2465388" y="1673225"/>
            <a:ext cx="677862" cy="147002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476250"/>
            <a:ext cx="248126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875"/>
            <a:ext cx="38100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3141663" y="1546225"/>
            <a:ext cx="5311775" cy="2308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+mn-lt"/>
                <a:cs typeface="+mn-cs"/>
              </a:rPr>
              <a:t>El PROFESIONAL Informador </a:t>
            </a:r>
            <a:r>
              <a:rPr lang="es-ES" dirty="0">
                <a:latin typeface="+mn-lt"/>
                <a:cs typeface="+mn-cs"/>
              </a:rPr>
              <a:t>J</a:t>
            </a:r>
            <a:r>
              <a:rPr lang="es-ES" dirty="0">
                <a:latin typeface="+mn-lt"/>
                <a:cs typeface="+mn-cs"/>
              </a:rPr>
              <a:t>uvenil debe:</a:t>
            </a:r>
          </a:p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>
                <a:latin typeface="+mn-lt"/>
                <a:cs typeface="+mn-cs"/>
              </a:rPr>
              <a:t>Aceptar la </a:t>
            </a:r>
            <a:r>
              <a:rPr lang="es-ES" b="1" u="sng" dirty="0">
                <a:latin typeface="+mn-lt"/>
                <a:cs typeface="+mn-cs"/>
              </a:rPr>
              <a:t>responsabilidad </a:t>
            </a:r>
            <a:r>
              <a:rPr lang="es-ES" dirty="0">
                <a:latin typeface="+mn-lt"/>
                <a:cs typeface="+mn-cs"/>
              </a:rPr>
              <a:t>de trabajo. </a:t>
            </a:r>
            <a:r>
              <a:rPr lang="es-ES" b="1" u="sng" dirty="0">
                <a:latin typeface="+mn-lt"/>
                <a:cs typeface="+mn-cs"/>
              </a:rPr>
              <a:t>Compromiso</a:t>
            </a:r>
          </a:p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b="1" u="sng" dirty="0">
                <a:latin typeface="+mn-lt"/>
                <a:cs typeface="+mn-cs"/>
              </a:rPr>
              <a:t>Derivar</a:t>
            </a:r>
            <a:r>
              <a:rPr lang="es-ES" dirty="0">
                <a:latin typeface="+mn-lt"/>
                <a:cs typeface="+mn-cs"/>
              </a:rPr>
              <a:t> en caso necesario, no “mandar a la deriva”.</a:t>
            </a:r>
          </a:p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>
                <a:latin typeface="+mn-lt"/>
                <a:cs typeface="+mn-cs"/>
              </a:rPr>
              <a:t>Dar </a:t>
            </a:r>
            <a:r>
              <a:rPr lang="es-ES" b="1" u="sng" dirty="0">
                <a:latin typeface="+mn-lt"/>
                <a:cs typeface="+mn-cs"/>
              </a:rPr>
              <a:t>significado</a:t>
            </a:r>
            <a:r>
              <a:rPr lang="es-ES" dirty="0">
                <a:latin typeface="+mn-lt"/>
                <a:cs typeface="+mn-cs"/>
              </a:rPr>
              <a:t>; Que quiere, que le falta, para qué.</a:t>
            </a:r>
            <a:endParaRPr lang="es-ES" dirty="0">
              <a:latin typeface="+mn-lt"/>
              <a:cs typeface="+mn-cs"/>
            </a:endParaRPr>
          </a:p>
        </p:txBody>
      </p:sp>
      <p:sp>
        <p:nvSpPr>
          <p:cNvPr id="26628" name="AutoShape 5" descr="data:image/jpeg;base64,/9j/4AAQSkZJRgABAQAAAQABAAD/2wCEAAkGBw0NDA8NDA8NDQ0MDQ0NDQ0MDQ8MDQ0NFBEWFhQRFBQYHCggGBolHBQVITEhJSorLjouFx8zRD8sNygtLisBCgoKDg0OFBAQFy0cHRwsNywwNS8sLysrLSwvLCwsLCsrLCwsLCwrLSwsKywsLCwsLCwsLCwsLCwsLCwsLCwsLP/AABEIAKgBLAMBIgACEQEDEQH/xAAcAAEBAAIDAQEAAAAAAAAAAAADAgABBAUGBwj/xABAEAADAAIBAgMECAMECAcAAAAAAQIDEQQFEgYTISIxYZEHFDJBUXGBoTRCUiRigrEVFyNzdLKzwVR1oqTC0eP/xAAZAQEBAQEBAQAAAAAAAAAAAAABAAIDBAX/xAArEQEAAgIBAwIFAwUAAAAAAAAAAQIREgMTITEEUSJBUnGBFNHhMkOhsfD/2gAMAwEAAhEDEQA/APlyElEyhZR9ZwblCyiZQso0G5Qko1KFlCG5RcoyUIkIZKLlG5RaQhiRak2kWkISkWpKSKUikqTfaWpK0QR2mdoik32ih9pnaJ2mdpIXaa7Ru012kguSXI7RLkEBolyM0S5IgckOR2iGgLjtEND0g6QEFIOkcikHSAuPSDpD0g6QFx6QdI5FIKkZTj0iRaQbQFcoWURKFlClyhJRMoWUaCpQsomUJKEKlCSjUoSUIblCJGpQiQssSLSMlCJCGJFJG0i0hSUikilJSkQhSV2l6N9pIfaZ2idpnaSF2mmhu0nRITklyM5JckgNEtDNENAQ0g2h6RDQEFIOkO0HSAgpB0h6QdIyXHpB0h6QVIiCkFSHpB0jMkFINoakG0BVKGlByhZQhcoWURKFlCFyhZREoWUIVKFlEyhJQhUoSUTKFlGg3KLSNShEhDEi0jaRaQhpIpI2kWkSSkb0UkbSEI0ZoTtM0SHoloXRpokJohoZoloCFohoZoOkSDSIpDNB0gIaQbQ1IOkBDSCpD0gqRkgpB0h6QVICCkFSHpBUgaBSDY1IJoylSNIciyMIkiyg5Gk0FyhZQciyiBJQkoiULJplcoSUQhJ0aC5QkomUJKENpCJGpRaRJiRaRiRSQhiRvRSRtIQnRrQmjNEh6JaFaJaJCaJaFaIaAiaDaGaDpAQ0iKQ1IKkSFSCpD0gqRkhpBUhqQdAQUFSHoKjLQKQVD0DQENBtC0GwkqkWQpFkYRZFkORZEEkWQ5FkWSSIvRESei8I+G/9KZMuLzvI8rGr7vK83u29a13LRTaKxmfCxnw+oeGPDHE4fFxusWO89RN5s2SZuu9rbSb90r3aX4HnfH/Uun5uFMcTJxryLkQ2sPa67FN7fp922j6BeHeJ49++HG9fDW9Hyrrngf6jGD+0+a+RycXFmfI8vTvftfbe9a9x8/gmLX2tbu7XiYjEQ8tIknvV9Gb/APGf+1//AEOD1TwDysGOsmHJHJUJ1UqHiyaX9K20/me2PU8UzjZxnjtHyc3wB0HicrjZMvIxLLc53E91UkpUQ/cnr3tnU+NuJiwc+seGIxwsWJqYlSttPbPUfRh/A5f+Kr/pwdB47x1fVXEJ1d48MzK99U/RJHLjtP6i0TPZq0R04eaSLSPZvwD2Y/My8uYUx35P9juY0t1693ql+JxOjeDcvJhZayeThv1xOo3lyR91ON6na+LO8eo4sTOXPp28YeZSOZ0nBOXlYMdrcZM+KKW2ty6Sa2j12XwAtexyX3f38Safyr0Oj4vTc3E6nxsWdJV9YwNOXuLnvXtS/wACjnpeJ1nvhTSYmMw9V4g6Fw8HAz1hwY5uYXbbTu17S9ze2fOtH2HrHCfJ42TAqUPLKnua7kvVPevv9x5h+AZ1/E13fj5K18u48vpvUVrWd7d8uvJxzM/DDwjRLR2vXOjZeDlWPJqlSdY8k71a+/0+5/D4ncdM8D58sK+RkWDuW1jUeZk1/e9Upfw9T225qVrFpntLjFLTOMPHtENHvOT9Hz7W8PJ3X3Tkxalv80/T5M8bz+Dm4+asGWHOSWl2r2u7fuc/imFOal/6ZM0tXy4TDo9v036P82SFfJyzgbW/LmPNtL+89pJ/lsXmfRzXa3g5Kql7py4+1P8AxJvXyOc+p4s42a6dvZ5zwZ07Dy+fOHkT343jyU57qnbSWvVPZ6H6ROi8TicHE+Ngx4qfJmXUr23Pl29On669Edf4G4uTB1nyc0uMmPHmm5f3PS+a167+J3/0q/wGH/ip/wCnkOPJeevWIns3WPgl8qoKj2vh3wJl53GXJvN9XnI35cvD5ruF/P8AaWk3vXzPP+Jel4+Fya42PP8AWKxpebSx+VMW/wCT7T29a3+Z6I5azaaxPdz1mIy6agqGoKjSDQVDUFQNBoKhqBoCGg2LQTMluRpCkWRhFkWQpGkQSRpCkWRZJJ2nRutcrg1d8TIsdXPbTcRk2k9r7SZ1cifc/wAhxE9pGcP0TlyUsFWn7SxOt6/m7d7PjWfxL1Dl1g8zJ5t4csZcMzhx785e5pTPtfkfY838LX+4r/kPm30UYYrmZbpJ3j468vf3d1JU1+y/U+f6eYrW9pjOHfkzMxDmYub4naT8vJr8Kw8eX8npnvemZM18fFXInsz1jh5YXunJr2l8zrPE3U+dxvK+pcX6z5jtZHqq7Na7Vqfx2/X4Ha9OyZbwY65ELHmqJeXGntRbXrPvZy5LbVidYj7NVjE+Zef8BQpxcyZ9FPUeRKX4JKUjnY+iqup5OdkSfbjx48C9+q7fav8AfS/U4fgb7HO/8y5P/wATkR1rs6tk4WR+zlx47wt/dk7fan9Ut/mviavtvfX2/YRjWMun8d9Y7rnp+N/aqHyWn6pNrtx/93+h7DPFrFU4e2bWOli7vsTfb7O/hvR5Tx50n0jn453WFys6X82NP0r9Pd+T+B6rJTyYW8FJVkxN4smu6U3Ps18V7mF9enx6/n79lXO1sum8PcDqWHLT5meM2Koekrq6WTa01uVpa3+xHinGvrPTr/mXMid/BuX/ANjrdeIt63P5/wBl1/kcflf6Rnl8CeoXFKuVFY5lRtNXKe3KX9R2rSZvttX8fZibfDjEvXde5V4OHmy49K4jctraT2l7v1PPeDet8rk8jJi5F+ZPlPIm5mXLVSvTSXp7X7Hf+IONebh5sWJd13CUztLb2vvZ0Xg3oXJ42fJm5ErGnieOZ7pqm3Utv0fp9n9znx6dG+cZ/wAtW23jHhzvEuCcnK6cqW/7TXyUqtfOUczxNzsnG4OXNi0sk9iltbSdWp3r9TgeJuVGPmdOVNL+0VT+CaU7f61+xz/EvAvlcLLhxa767HPc9JubVa3+hmP7W3j+T9WPP8Ol8D9b5PKvNj5F+Z2TNzTmZpbbTXolte45HXeJF9X6bTS21yd/Hy5VR8nTA8E9D5PEvNk5EzHfMxEqptvTbbevRfcN13mRHV+my2tyuR3fDzZUR83LOlsda2njE+PszGdI2/7u5njHqWXicGsuBqcjuIVNKu3b9Wk/TZ1ngDrfJ5k555NrI8LxOL7ZmtX3bT0kv5f3Oz8X9My8zhViwaeRXFzNPtVafqt/cdd4D6HyOEs9cmZh5niUwqVtKO7bbXp/N+xiunQnxtn8tTtvHsbl4ZnxBxrS9rJws6r49tej/wDV+xyvFPRfr8cfC/TFPJnLmaen5Si9pfFtpfrs4nLzzXiDjY09vHwszr4dz9F8lv8AVD+L+sVwI42dbcfWpjNK/mxPHfcvzWk18UHxbUx5x+67YnK/FXWY6ZwXUKVkaWHjY0l2qtej1/TKW/01958Ry26p1TdVTdVVPbqm9tt/js+5eIel4up8BxLl98zm42VeqV63Fb/Bp6fwZ8RvjZPMeFxXmzVRWPW6mp33J/lpnp9HrrPv83PlzmHFoKh80VLc0nNJ+qa00BR63MVBULQVARUFQtBUDQaDYlBsyWSNIMiyMI0iyDAsiDSLIUiyLJZESDkSTQfQq+kvJWN4/qcLcON/WH+Gt67DynROqZuFnnPgaVwnLVLc3D980vw/+jrZEkxXipWJiI8qbTL6J/rLvt9OJPf+L5D7d/l2bI4v0j51OsvGx5K233RleKVO/Ra0/ns8HIksz+m4vpPUt7vWdE8Y1xFmS485PrHJych7yue13r2fsvfu9513WusXy+V9aU+TaWNSpvuc1HupPS9TqJLTOleKkW2iO7M2mYw9svH11j7MnFx3uO2/9s1N7Wn7Pb6J/gcHovizPxF5ahZeOm/Lx5LffinfpKvXqvzXyPNJlphHp+PExr5XUt7vef6wFr+Fe/8Af+n/ACnT9U8TZOTn4+byoj6rffE9zvue5fq/T+lHnkykyr6fjrOYhTyWn5vbYvHtfz8aX8ZzNfs5NZvHta/2fGlP7neV0l+ilb+Z4vZmw/S8P0/7XVv7uV1Ln5eVleXPXdbWvRamZ+6ZX3I7zpnjbkYYUZonkKVpU6ePJr4vTT+R5dsls6W4qWiImO0CLTE5iXs+T9IGRy1i40TX3Vkyu0v8KS38zx/N5mXPlrNlt1kp7de7WvdrXu0C2QzNOKlP6YwpvNvL1nTvH3JxQoz445HatK+94sjX970ab/RC8z6RczlrBx8eOmvS8mR5df4Ul/meLbIZifTcWc6tdS3u7TpXX8vG5z5uRfWMtK1fffZ3OklvaT1rXu0cnxT4urqOCMNYJwqMqy9yyvJvU0ta7V/V+x56gqZqeKm0Wx3hbTjD1Hh7xzm4HGXHeGeRMU3jdZXjcS/Xs+y9re3+p1fV/EK5HN+uRgnBdwpyysnmLJSa1e+1afsz+P2V8d9PQVB0qRM2x3k7TjC+fyqzZay0knbXovcklpf5HEoSgqNeAOgqEoKgI6BoWgqBoVBMSg2ZLJFkGRZKEaRpAkWWaB5FkCWLLEGkWQZYksWTyJLBliSzQNIiYMsSWINLLTCTLTJFTLTCTKTEFTK2EmVsQTZrZHcZskps02Ts02SY2Q2bbIbAtNkUzbZDYFNMOmVTDpkk0FRdMKmZKaCoug6YEdBUJTCoy0OgqEoGgKKCZdBsC1I0gSxZZI0sWWDLFliDSxZYEsWWIPLFlgSxJYg8sSWBLElmgeWImBLETEGTLTBTLTEGTKTCTKTJFTN7D2Z3CC9xncHszZJeyWyWzTZJTZDZpslsCxsimY2RTJMphtm2w6YFqmHTN0w6YFNMOmVTCpmSmmFTLphUwKKYVMumFTBpFMNsqmG2ZTUsWWBLFlkTyxJYMsSWaB5YssCWJLEHliyzjyxZYsnliSwJZcsQeWImBLLTEHTLTATLTFGVFJgplJiDJm+4FUb7iRe4zuD7jO4kvuNNkdxp0SW2Q6JbJbJKbIbNNkNgW2w2zGyGwTGw6ZlMimDSaYdM3TDpmS1TCplUwqZFNMKmXTCpmZKKYbZVMNsCmWLLMMJFliSzDBgFliSzDBBJYkswwQSWImYYIWmImaMELTLVGGCFKilRhgpvZvuMMIM7jO4wwkzuNdxhhJLol0YYRS6JbMMAobIpmGAhth0zDAI6YdM2YBFTCpmzAIqYVMwwCOmE2YYZL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pic>
        <p:nvPicPr>
          <p:cNvPr id="2662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975" y="4911725"/>
            <a:ext cx="1512888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1550" y="4286250"/>
            <a:ext cx="14287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0" descr="http://marketingexponencial.com/wp-content/uploads/2012/07/geolocalizacio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9175" y="5581650"/>
            <a:ext cx="172878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64150" y="4384675"/>
            <a:ext cx="1784350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75513" y="4176713"/>
            <a:ext cx="1617662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31913" y="6029325"/>
            <a:ext cx="180975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Elipse"/>
          <p:cNvSpPr/>
          <p:nvPr/>
        </p:nvSpPr>
        <p:spPr>
          <a:xfrm>
            <a:off x="2636838" y="5430838"/>
            <a:ext cx="3430587" cy="86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chemeClr val="tx1"/>
                </a:solidFill>
              </a:rPr>
              <a:t>VALOR AÑADIDO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3" name="2 Flecha abajo"/>
          <p:cNvSpPr/>
          <p:nvPr/>
        </p:nvSpPr>
        <p:spPr>
          <a:xfrm>
            <a:off x="3703638" y="4073525"/>
            <a:ext cx="1295400" cy="1223963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1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6338" y="404813"/>
            <a:ext cx="24765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2 CuadroTexto"/>
          <p:cNvSpPr txBox="1">
            <a:spLocks noChangeArrowheads="1"/>
          </p:cNvSpPr>
          <p:nvPr/>
        </p:nvSpPr>
        <p:spPr bwMode="auto">
          <a:xfrm>
            <a:off x="395288" y="652463"/>
            <a:ext cx="3787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 u="sng">
                <a:latin typeface="Candara" pitchFamily="34" charset="0"/>
              </a:rPr>
              <a:t>INFORMACION Y EMPRENDIMIENTO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8175" y="3573463"/>
            <a:ext cx="42862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3 CuadroTexto"/>
          <p:cNvSpPr txBox="1">
            <a:spLocks noChangeArrowheads="1"/>
          </p:cNvSpPr>
          <p:nvPr/>
        </p:nvSpPr>
        <p:spPr bwMode="auto">
          <a:xfrm>
            <a:off x="971550" y="3281363"/>
            <a:ext cx="64817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 b="1" i="1">
                <a:solidFill>
                  <a:srgbClr val="FF0000"/>
                </a:solidFill>
                <a:latin typeface="Calibri" pitchFamily="34" charset="0"/>
              </a:rPr>
              <a:t>¿QUE INFORMACION NOS INTERESA?</a:t>
            </a:r>
          </a:p>
        </p:txBody>
      </p:sp>
      <p:sp>
        <p:nvSpPr>
          <p:cNvPr id="5" name="4 Rectángulo"/>
          <p:cNvSpPr/>
          <p:nvPr/>
        </p:nvSpPr>
        <p:spPr>
          <a:xfrm>
            <a:off x="971600" y="1412776"/>
            <a:ext cx="3212153" cy="136815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atin typeface="Candara" pitchFamily="34" charset="0"/>
              </a:rPr>
              <a:t>EL PROYECTO</a:t>
            </a:r>
            <a:endParaRPr lang="es-ES" sz="3600" b="1" dirty="0">
              <a:latin typeface="Candara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984663" y="1412776"/>
            <a:ext cx="3212153" cy="1368152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/>
              <a:t>EL EMPRENDEDOR</a:t>
            </a:r>
            <a:endParaRPr lang="es-ES" sz="32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395288" y="3879850"/>
            <a:ext cx="4333875" cy="2862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Lo local/lo global.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Políticas de estímulo.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Sectores, emergentes, en declive…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Nuevas tendencias sociales y culturales.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Innovación tecnológica.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Marcos de acceso a la financiación.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Sistemas de gestión pública/privada.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Recursos específicos públicos y privados.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Etc.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b="1" i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476250"/>
            <a:ext cx="248126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1 CuadroTexto"/>
          <p:cNvSpPr txBox="1">
            <a:spLocks noChangeArrowheads="1"/>
          </p:cNvSpPr>
          <p:nvPr/>
        </p:nvSpPr>
        <p:spPr bwMode="auto">
          <a:xfrm>
            <a:off x="395288" y="1196975"/>
            <a:ext cx="8496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 i="1" u="sng">
                <a:latin typeface="Candara" pitchFamily="34" charset="0"/>
              </a:rPr>
              <a:t>“Para el informador juvenil en emprendimiento……..las preguntas son las respuestas”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2732088"/>
            <a:ext cx="27003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Llamada de nube"/>
          <p:cNvSpPr/>
          <p:nvPr/>
        </p:nvSpPr>
        <p:spPr>
          <a:xfrm>
            <a:off x="971550" y="1730375"/>
            <a:ext cx="3887788" cy="1439863"/>
          </a:xfrm>
          <a:prstGeom prst="cloudCallou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latin typeface="Candara" pitchFamily="34" charset="0"/>
              </a:rPr>
              <a:t>COMPETENCIA CLAVE: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latin typeface="Candara" pitchFamily="34" charset="0"/>
              </a:rPr>
              <a:t>SABER PREGUNTAR</a:t>
            </a:r>
            <a:endParaRPr lang="es-ES" b="1" dirty="0">
              <a:latin typeface="Candara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003800" y="2474913"/>
            <a:ext cx="3529013" cy="75565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/>
              <a:t>¿QUE PREGUNTAS?</a:t>
            </a:r>
            <a:endParaRPr lang="es-ES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3489325" y="3716338"/>
            <a:ext cx="5505450" cy="2862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5"/>
              </a:buBlip>
              <a:defRPr/>
            </a:pPr>
            <a:r>
              <a:rPr lang="es-ES" b="1" i="1" dirty="0">
                <a:latin typeface="+mn-lt"/>
                <a:cs typeface="+mn-cs"/>
              </a:rPr>
              <a:t>¿Qué quieres crear? ¿Para qué?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5"/>
              </a:buBlip>
              <a:defRPr/>
            </a:pPr>
            <a:r>
              <a:rPr lang="es-ES" b="1" i="1" dirty="0">
                <a:latin typeface="+mn-lt"/>
                <a:cs typeface="+mn-cs"/>
              </a:rPr>
              <a:t>¿Qué necesitas para desarrollar tu proyecto?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5"/>
              </a:buBlip>
              <a:defRPr/>
            </a:pPr>
            <a:r>
              <a:rPr lang="es-ES" b="1" i="1" dirty="0">
                <a:latin typeface="+mn-lt"/>
                <a:cs typeface="+mn-cs"/>
              </a:rPr>
              <a:t>¿Estás preparado?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5"/>
              </a:buBlip>
              <a:defRPr/>
            </a:pPr>
            <a:r>
              <a:rPr lang="es-ES" b="1" i="1" dirty="0">
                <a:latin typeface="+mn-lt"/>
                <a:cs typeface="+mn-cs"/>
              </a:rPr>
              <a:t>¿Qué piensas que te falta?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5"/>
              </a:buBlip>
              <a:defRPr/>
            </a:pPr>
            <a:r>
              <a:rPr lang="es-ES" b="1" i="1" dirty="0">
                <a:latin typeface="+mn-lt"/>
                <a:cs typeface="+mn-cs"/>
              </a:rPr>
              <a:t>¿Qué tienes que aprender?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5"/>
              </a:buBlip>
              <a:defRPr/>
            </a:pPr>
            <a:r>
              <a:rPr lang="es-ES" b="1" i="1" dirty="0">
                <a:latin typeface="+mn-lt"/>
                <a:cs typeface="+mn-cs"/>
              </a:rPr>
              <a:t>¿Sabes que significa emprender? Indícamelo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5"/>
              </a:buBlip>
              <a:defRPr/>
            </a:pPr>
            <a:r>
              <a:rPr lang="es-ES" b="1" i="1" dirty="0">
                <a:latin typeface="+mn-lt"/>
                <a:cs typeface="+mn-cs"/>
              </a:rPr>
              <a:t>¿Qué te falta para poner en marcha tu proyecto?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5"/>
              </a:buBlip>
              <a:defRPr/>
            </a:pPr>
            <a:r>
              <a:rPr lang="es-ES" b="1" i="1" dirty="0">
                <a:latin typeface="+mn-lt"/>
                <a:cs typeface="+mn-cs"/>
              </a:rPr>
              <a:t>¿Qué sientes en el trabajo de puesta en marcha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i="1" dirty="0">
                <a:latin typeface="+mn-lt"/>
                <a:cs typeface="+mn-cs"/>
              </a:rPr>
              <a:t>d</a:t>
            </a:r>
            <a:r>
              <a:rPr lang="es-ES" b="1" i="1" dirty="0">
                <a:latin typeface="+mn-lt"/>
                <a:cs typeface="+mn-cs"/>
              </a:rPr>
              <a:t>el proyecto?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5"/>
              </a:buBlip>
              <a:defRPr/>
            </a:pPr>
            <a:endParaRPr lang="es-ES" b="1" i="1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288</Words>
  <Application>Microsoft Office PowerPoint</Application>
  <PresentationFormat>Presentación en pantalla (4:3)</PresentationFormat>
  <Paragraphs>93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Calibri</vt:lpstr>
      <vt:lpstr>Arial</vt:lpstr>
      <vt:lpstr>Candara</vt:lpstr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ELENA Y JUAN CASA</dc:creator>
  <cp:lastModifiedBy>INJUVE</cp:lastModifiedBy>
  <cp:revision>81</cp:revision>
  <cp:lastPrinted>2013-06-17T09:10:48Z</cp:lastPrinted>
  <dcterms:created xsi:type="dcterms:W3CDTF">2013-06-13T09:19:25Z</dcterms:created>
  <dcterms:modified xsi:type="dcterms:W3CDTF">2013-06-24T11:47:45Z</dcterms:modified>
</cp:coreProperties>
</file>